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305" r:id="rId2"/>
    <p:sldId id="307" r:id="rId3"/>
    <p:sldId id="308" r:id="rId4"/>
    <p:sldId id="309" r:id="rId5"/>
    <p:sldId id="310" r:id="rId6"/>
    <p:sldId id="342" r:id="rId7"/>
    <p:sldId id="312" r:id="rId8"/>
    <p:sldId id="318" r:id="rId9"/>
    <p:sldId id="343" r:id="rId10"/>
    <p:sldId id="313" r:id="rId11"/>
    <p:sldId id="314" r:id="rId12"/>
    <p:sldId id="353" r:id="rId13"/>
    <p:sldId id="354" r:id="rId14"/>
    <p:sldId id="324" r:id="rId15"/>
    <p:sldId id="355" r:id="rId16"/>
    <p:sldId id="325" r:id="rId17"/>
    <p:sldId id="326" r:id="rId18"/>
    <p:sldId id="327" r:id="rId19"/>
    <p:sldId id="328" r:id="rId20"/>
    <p:sldId id="329" r:id="rId21"/>
    <p:sldId id="356" r:id="rId22"/>
    <p:sldId id="358" r:id="rId23"/>
    <p:sldId id="359" r:id="rId24"/>
    <p:sldId id="360" r:id="rId25"/>
    <p:sldId id="361" r:id="rId26"/>
    <p:sldId id="362" r:id="rId27"/>
    <p:sldId id="351" r:id="rId28"/>
    <p:sldId id="352" r:id="rId29"/>
    <p:sldId id="357" r:id="rId30"/>
    <p:sldId id="34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3BB9A9"/>
    <a:srgbClr val="007C7B"/>
    <a:srgbClr val="DFE8E4"/>
    <a:srgbClr val="FFFFFF"/>
    <a:srgbClr val="E75455"/>
    <a:srgbClr val="D0383C"/>
    <a:srgbClr val="05A7CC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5" autoAdjust="0"/>
    <p:restoredTop sz="94599" autoAdjust="0"/>
  </p:normalViewPr>
  <p:slideViewPr>
    <p:cSldViewPr snapToGrid="0" snapToObjects="1">
      <p:cViewPr varScale="1">
        <p:scale>
          <a:sx n="81" d="100"/>
          <a:sy n="81" d="100"/>
        </p:scale>
        <p:origin x="11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24567-94C5-47D4-80E0-14A61A31EBC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285656B-7D26-4612-94A6-2A079DEA8C19}">
      <dgm:prSet phldrT="[טקסט]"/>
      <dgm:spPr/>
      <dgm:t>
        <a:bodyPr/>
        <a:lstStyle/>
        <a:p>
          <a:pPr rtl="1"/>
          <a:r>
            <a:rPr lang="he-IL" dirty="0"/>
            <a:t>מצפן מערכתי</a:t>
          </a:r>
        </a:p>
      </dgm:t>
    </dgm:pt>
    <dgm:pt modelId="{E5C469F0-ED63-45C6-A4F2-E421E89D6C6D}" type="parTrans" cxnId="{712A63AB-3B1B-4A60-8CE9-B47B9DF15DF3}">
      <dgm:prSet/>
      <dgm:spPr/>
      <dgm:t>
        <a:bodyPr/>
        <a:lstStyle/>
        <a:p>
          <a:pPr rtl="1"/>
          <a:endParaRPr lang="he-IL"/>
        </a:p>
      </dgm:t>
    </dgm:pt>
    <dgm:pt modelId="{DE2476EE-1D0D-4F22-BF43-0C6600CC7521}" type="sibTrans" cxnId="{712A63AB-3B1B-4A60-8CE9-B47B9DF15DF3}">
      <dgm:prSet/>
      <dgm:spPr/>
      <dgm:t>
        <a:bodyPr/>
        <a:lstStyle/>
        <a:p>
          <a:pPr rtl="1"/>
          <a:endParaRPr lang="he-IL"/>
        </a:p>
      </dgm:t>
    </dgm:pt>
    <dgm:pt modelId="{F184D34D-9D0B-4A77-8EBE-29B798048135}">
      <dgm:prSet phldrT="[טקסט]"/>
      <dgm:spPr/>
      <dgm:t>
        <a:bodyPr/>
        <a:lstStyle/>
        <a:p>
          <a:pPr rtl="1"/>
          <a:r>
            <a:rPr lang="he-IL" dirty="0"/>
            <a:t>מוסדות חינוך אוטונומיים ויזמים</a:t>
          </a:r>
        </a:p>
      </dgm:t>
    </dgm:pt>
    <dgm:pt modelId="{69B4774F-3B1B-40C7-A006-EB23A1648062}" type="parTrans" cxnId="{01720FF0-6B37-467D-9AB8-98A7CC8C0829}">
      <dgm:prSet/>
      <dgm:spPr/>
      <dgm:t>
        <a:bodyPr/>
        <a:lstStyle/>
        <a:p>
          <a:pPr rtl="1"/>
          <a:endParaRPr lang="he-IL"/>
        </a:p>
      </dgm:t>
    </dgm:pt>
    <dgm:pt modelId="{0BCA36DA-EE06-47E9-9549-7999287086E5}" type="sibTrans" cxnId="{01720FF0-6B37-467D-9AB8-98A7CC8C0829}">
      <dgm:prSet/>
      <dgm:spPr/>
      <dgm:t>
        <a:bodyPr/>
        <a:lstStyle/>
        <a:p>
          <a:pPr rtl="1"/>
          <a:endParaRPr lang="he-IL"/>
        </a:p>
      </dgm:t>
    </dgm:pt>
    <dgm:pt modelId="{7EC156DF-3882-4775-AE5F-60FD55580FD5}">
      <dgm:prSet phldrT="[טקסט]"/>
      <dgm:spPr/>
      <dgm:t>
        <a:bodyPr/>
        <a:lstStyle/>
        <a:p>
          <a:pPr rtl="1"/>
          <a:r>
            <a:rPr lang="he-IL" dirty="0"/>
            <a:t>אקו-סיסטם מערכתי תומך ומאפשר</a:t>
          </a:r>
        </a:p>
      </dgm:t>
    </dgm:pt>
    <dgm:pt modelId="{1D0E1085-89B3-4819-8860-38F24C86173C}" type="parTrans" cxnId="{BDB3EF2D-840D-4CA2-8C01-5A35338313EC}">
      <dgm:prSet/>
      <dgm:spPr/>
      <dgm:t>
        <a:bodyPr/>
        <a:lstStyle/>
        <a:p>
          <a:pPr rtl="1"/>
          <a:endParaRPr lang="he-IL"/>
        </a:p>
      </dgm:t>
    </dgm:pt>
    <dgm:pt modelId="{071F0A6E-4F73-4FF6-A101-6FAAAFAB605E}" type="sibTrans" cxnId="{BDB3EF2D-840D-4CA2-8C01-5A35338313EC}">
      <dgm:prSet/>
      <dgm:spPr/>
      <dgm:t>
        <a:bodyPr/>
        <a:lstStyle/>
        <a:p>
          <a:pPr rtl="1"/>
          <a:endParaRPr lang="he-IL"/>
        </a:p>
      </dgm:t>
    </dgm:pt>
    <dgm:pt modelId="{16A496FE-84AD-4582-8C3A-A5C45AA3E601}" type="pres">
      <dgm:prSet presAssocID="{83224567-94C5-47D4-80E0-14A61A31EB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9B86ECCA-AC2E-4D9F-8049-A0CADD7E6983}" type="pres">
      <dgm:prSet presAssocID="{D285656B-7D26-4612-94A6-2A079DEA8C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A8A4564-F73C-4544-B963-F679D2EC8B7F}" type="pres">
      <dgm:prSet presAssocID="{D285656B-7D26-4612-94A6-2A079DEA8C19}" presName="spNode" presStyleCnt="0"/>
      <dgm:spPr/>
    </dgm:pt>
    <dgm:pt modelId="{2F866636-E854-4312-A881-E463EBCF7A27}" type="pres">
      <dgm:prSet presAssocID="{DE2476EE-1D0D-4F22-BF43-0C6600CC7521}" presName="sibTrans" presStyleLbl="sibTrans1D1" presStyleIdx="0" presStyleCnt="3"/>
      <dgm:spPr/>
      <dgm:t>
        <a:bodyPr/>
        <a:lstStyle/>
        <a:p>
          <a:pPr rtl="1"/>
          <a:endParaRPr lang="he-IL"/>
        </a:p>
      </dgm:t>
    </dgm:pt>
    <dgm:pt modelId="{626BB5B4-DD7D-40A9-BC2D-F8224C0BE987}" type="pres">
      <dgm:prSet presAssocID="{F184D34D-9D0B-4A77-8EBE-29B7980481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5EDA5C1-D778-450C-9E4D-732C719D6928}" type="pres">
      <dgm:prSet presAssocID="{F184D34D-9D0B-4A77-8EBE-29B798048135}" presName="spNode" presStyleCnt="0"/>
      <dgm:spPr/>
    </dgm:pt>
    <dgm:pt modelId="{86BF84CA-E8D6-47A2-95F9-E3998E11280E}" type="pres">
      <dgm:prSet presAssocID="{0BCA36DA-EE06-47E9-9549-7999287086E5}" presName="sibTrans" presStyleLbl="sibTrans1D1" presStyleIdx="1" presStyleCnt="3"/>
      <dgm:spPr/>
      <dgm:t>
        <a:bodyPr/>
        <a:lstStyle/>
        <a:p>
          <a:pPr rtl="1"/>
          <a:endParaRPr lang="he-IL"/>
        </a:p>
      </dgm:t>
    </dgm:pt>
    <dgm:pt modelId="{E757538E-E58C-4CEA-B4A7-F72A2285249B}" type="pres">
      <dgm:prSet presAssocID="{7EC156DF-3882-4775-AE5F-60FD55580F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3C9FBA-4AAE-4801-ADDA-07AD8904C3BE}" type="pres">
      <dgm:prSet presAssocID="{7EC156DF-3882-4775-AE5F-60FD55580FD5}" presName="spNode" presStyleCnt="0"/>
      <dgm:spPr/>
    </dgm:pt>
    <dgm:pt modelId="{3108E1BF-D955-4573-9F2E-A3339A5D8477}" type="pres">
      <dgm:prSet presAssocID="{071F0A6E-4F73-4FF6-A101-6FAAAFAB605E}" presName="sibTrans" presStyleLbl="sibTrans1D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C93531A1-06B6-4601-98AB-6C8E292369F2}" type="presOf" srcId="{0BCA36DA-EE06-47E9-9549-7999287086E5}" destId="{86BF84CA-E8D6-47A2-95F9-E3998E11280E}" srcOrd="0" destOrd="0" presId="urn:microsoft.com/office/officeart/2005/8/layout/cycle6"/>
    <dgm:cxn modelId="{712A63AB-3B1B-4A60-8CE9-B47B9DF15DF3}" srcId="{83224567-94C5-47D4-80E0-14A61A31EBCD}" destId="{D285656B-7D26-4612-94A6-2A079DEA8C19}" srcOrd="0" destOrd="0" parTransId="{E5C469F0-ED63-45C6-A4F2-E421E89D6C6D}" sibTransId="{DE2476EE-1D0D-4F22-BF43-0C6600CC7521}"/>
    <dgm:cxn modelId="{01720FF0-6B37-467D-9AB8-98A7CC8C0829}" srcId="{83224567-94C5-47D4-80E0-14A61A31EBCD}" destId="{F184D34D-9D0B-4A77-8EBE-29B798048135}" srcOrd="1" destOrd="0" parTransId="{69B4774F-3B1B-40C7-A006-EB23A1648062}" sibTransId="{0BCA36DA-EE06-47E9-9549-7999287086E5}"/>
    <dgm:cxn modelId="{D0722359-CE77-4CCE-911E-13F7564581E6}" type="presOf" srcId="{D285656B-7D26-4612-94A6-2A079DEA8C19}" destId="{9B86ECCA-AC2E-4D9F-8049-A0CADD7E6983}" srcOrd="0" destOrd="0" presId="urn:microsoft.com/office/officeart/2005/8/layout/cycle6"/>
    <dgm:cxn modelId="{BDB3EF2D-840D-4CA2-8C01-5A35338313EC}" srcId="{83224567-94C5-47D4-80E0-14A61A31EBCD}" destId="{7EC156DF-3882-4775-AE5F-60FD55580FD5}" srcOrd="2" destOrd="0" parTransId="{1D0E1085-89B3-4819-8860-38F24C86173C}" sibTransId="{071F0A6E-4F73-4FF6-A101-6FAAAFAB605E}"/>
    <dgm:cxn modelId="{F1FC5750-ABB0-42D3-B8D4-AC4C2F1015AF}" type="presOf" srcId="{071F0A6E-4F73-4FF6-A101-6FAAAFAB605E}" destId="{3108E1BF-D955-4573-9F2E-A3339A5D8477}" srcOrd="0" destOrd="0" presId="urn:microsoft.com/office/officeart/2005/8/layout/cycle6"/>
    <dgm:cxn modelId="{E554CBFB-CBB6-4138-BD28-42EE4C106ED5}" type="presOf" srcId="{83224567-94C5-47D4-80E0-14A61A31EBCD}" destId="{16A496FE-84AD-4582-8C3A-A5C45AA3E601}" srcOrd="0" destOrd="0" presId="urn:microsoft.com/office/officeart/2005/8/layout/cycle6"/>
    <dgm:cxn modelId="{18D9109D-9A8D-4DB2-B65D-4DBA8EF0A9AB}" type="presOf" srcId="{F184D34D-9D0B-4A77-8EBE-29B798048135}" destId="{626BB5B4-DD7D-40A9-BC2D-F8224C0BE987}" srcOrd="0" destOrd="0" presId="urn:microsoft.com/office/officeart/2005/8/layout/cycle6"/>
    <dgm:cxn modelId="{295C2F26-7D0A-459D-B064-2D2E173A5374}" type="presOf" srcId="{DE2476EE-1D0D-4F22-BF43-0C6600CC7521}" destId="{2F866636-E854-4312-A881-E463EBCF7A27}" srcOrd="0" destOrd="0" presId="urn:microsoft.com/office/officeart/2005/8/layout/cycle6"/>
    <dgm:cxn modelId="{36EC1DBC-2F4C-4777-8B6B-DD04AAD154F5}" type="presOf" srcId="{7EC156DF-3882-4775-AE5F-60FD55580FD5}" destId="{E757538E-E58C-4CEA-B4A7-F72A2285249B}" srcOrd="0" destOrd="0" presId="urn:microsoft.com/office/officeart/2005/8/layout/cycle6"/>
    <dgm:cxn modelId="{652DF7A0-7E7F-4A9F-8FCB-91D35E552958}" type="presParOf" srcId="{16A496FE-84AD-4582-8C3A-A5C45AA3E601}" destId="{9B86ECCA-AC2E-4D9F-8049-A0CADD7E6983}" srcOrd="0" destOrd="0" presId="urn:microsoft.com/office/officeart/2005/8/layout/cycle6"/>
    <dgm:cxn modelId="{C4F46536-9F3E-4292-9225-FC7B963D95B1}" type="presParOf" srcId="{16A496FE-84AD-4582-8C3A-A5C45AA3E601}" destId="{9A8A4564-F73C-4544-B963-F679D2EC8B7F}" srcOrd="1" destOrd="0" presId="urn:microsoft.com/office/officeart/2005/8/layout/cycle6"/>
    <dgm:cxn modelId="{4DDE009B-E7C9-45B6-B9AB-C8CF15CFE72D}" type="presParOf" srcId="{16A496FE-84AD-4582-8C3A-A5C45AA3E601}" destId="{2F866636-E854-4312-A881-E463EBCF7A27}" srcOrd="2" destOrd="0" presId="urn:microsoft.com/office/officeart/2005/8/layout/cycle6"/>
    <dgm:cxn modelId="{216A435C-127C-4C76-AF09-C31221F44F80}" type="presParOf" srcId="{16A496FE-84AD-4582-8C3A-A5C45AA3E601}" destId="{626BB5B4-DD7D-40A9-BC2D-F8224C0BE987}" srcOrd="3" destOrd="0" presId="urn:microsoft.com/office/officeart/2005/8/layout/cycle6"/>
    <dgm:cxn modelId="{86F5CFAC-2343-4B1D-AF72-CA3B7C7CBA67}" type="presParOf" srcId="{16A496FE-84AD-4582-8C3A-A5C45AA3E601}" destId="{25EDA5C1-D778-450C-9E4D-732C719D6928}" srcOrd="4" destOrd="0" presId="urn:microsoft.com/office/officeart/2005/8/layout/cycle6"/>
    <dgm:cxn modelId="{83DA15D3-641A-44A0-8081-B30CFB2A60C6}" type="presParOf" srcId="{16A496FE-84AD-4582-8C3A-A5C45AA3E601}" destId="{86BF84CA-E8D6-47A2-95F9-E3998E11280E}" srcOrd="5" destOrd="0" presId="urn:microsoft.com/office/officeart/2005/8/layout/cycle6"/>
    <dgm:cxn modelId="{29121DD7-BDA8-40F6-B10D-0ED45CA893E3}" type="presParOf" srcId="{16A496FE-84AD-4582-8C3A-A5C45AA3E601}" destId="{E757538E-E58C-4CEA-B4A7-F72A2285249B}" srcOrd="6" destOrd="0" presId="urn:microsoft.com/office/officeart/2005/8/layout/cycle6"/>
    <dgm:cxn modelId="{AAE93889-09AC-4781-84C0-96315434FC9C}" type="presParOf" srcId="{16A496FE-84AD-4582-8C3A-A5C45AA3E601}" destId="{D23C9FBA-4AAE-4801-ADDA-07AD8904C3BE}" srcOrd="7" destOrd="0" presId="urn:microsoft.com/office/officeart/2005/8/layout/cycle6"/>
    <dgm:cxn modelId="{573021C9-74FB-4262-B9FB-7E00912FEFF2}" type="presParOf" srcId="{16A496FE-84AD-4582-8C3A-A5C45AA3E601}" destId="{3108E1BF-D955-4573-9F2E-A3339A5D847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B04B66-7C3F-4C87-980B-60B2E0747BF4}" type="doc">
      <dgm:prSet loTypeId="urn:microsoft.com/office/officeart/2005/8/layout/cycle6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B7951CFD-94AF-42A3-9EA1-4EB06B43945B}">
      <dgm:prSet phldrT="[טקסט]"/>
      <dgm:spPr/>
      <dgm:t>
        <a:bodyPr/>
        <a:lstStyle/>
        <a:p>
          <a:pPr rtl="1"/>
          <a:r>
            <a:rPr lang="he-IL" b="1" dirty="0"/>
            <a:t>מדיניות</a:t>
          </a:r>
        </a:p>
      </dgm:t>
    </dgm:pt>
    <dgm:pt modelId="{D487F4DA-6660-4C9C-91D7-2388FA952734}" type="parTrans" cxnId="{FE98F2B7-EAF9-4080-9607-FC362FFF1CC5}">
      <dgm:prSet/>
      <dgm:spPr/>
      <dgm:t>
        <a:bodyPr/>
        <a:lstStyle/>
        <a:p>
          <a:pPr rtl="1"/>
          <a:endParaRPr lang="he-IL" b="1"/>
        </a:p>
      </dgm:t>
    </dgm:pt>
    <dgm:pt modelId="{1230F3B8-AD7D-4CCA-A5E8-32F706496036}" type="sibTrans" cxnId="{FE98F2B7-EAF9-4080-9607-FC362FFF1CC5}">
      <dgm:prSet/>
      <dgm:spPr/>
      <dgm:t>
        <a:bodyPr/>
        <a:lstStyle/>
        <a:p>
          <a:pPr rtl="1"/>
          <a:endParaRPr lang="he-IL" b="1"/>
        </a:p>
      </dgm:t>
    </dgm:pt>
    <dgm:pt modelId="{E83D8DEA-8C18-44BD-8CFF-06F25839A992}">
      <dgm:prSet phldrT="[טקסט]"/>
      <dgm:spPr/>
      <dgm:t>
        <a:bodyPr/>
        <a:lstStyle/>
        <a:p>
          <a:pPr rtl="1"/>
          <a:r>
            <a:rPr lang="he-IL" b="1" dirty="0"/>
            <a:t>הון אנושי</a:t>
          </a:r>
        </a:p>
      </dgm:t>
    </dgm:pt>
    <dgm:pt modelId="{B7ECF6E2-8E32-467D-8163-DAC45212EE64}" type="parTrans" cxnId="{77C371FA-2B50-4FF2-A021-6FF7CF1320D3}">
      <dgm:prSet/>
      <dgm:spPr/>
      <dgm:t>
        <a:bodyPr/>
        <a:lstStyle/>
        <a:p>
          <a:pPr rtl="1"/>
          <a:endParaRPr lang="he-IL" b="1"/>
        </a:p>
      </dgm:t>
    </dgm:pt>
    <dgm:pt modelId="{8B1386BA-50AE-45FB-9722-4955FBEEE873}" type="sibTrans" cxnId="{77C371FA-2B50-4FF2-A021-6FF7CF1320D3}">
      <dgm:prSet/>
      <dgm:spPr/>
      <dgm:t>
        <a:bodyPr/>
        <a:lstStyle/>
        <a:p>
          <a:pPr rtl="1"/>
          <a:endParaRPr lang="he-IL" b="1"/>
        </a:p>
      </dgm:t>
    </dgm:pt>
    <dgm:pt modelId="{963E2D00-A9DD-497A-84D8-801E9B9464B8}">
      <dgm:prSet phldrT="[טקסט]"/>
      <dgm:spPr/>
      <dgm:t>
        <a:bodyPr/>
        <a:lstStyle/>
        <a:p>
          <a:pPr rtl="1"/>
          <a:r>
            <a:rPr lang="he-IL" b="1" dirty="0"/>
            <a:t>תשתיות פיזיות וטכנולוגיות</a:t>
          </a:r>
        </a:p>
      </dgm:t>
    </dgm:pt>
    <dgm:pt modelId="{DF893AC6-F140-43B4-B6D7-06AAA9B17E05}" type="parTrans" cxnId="{C46FC01D-7D57-4AC8-8D01-E2F3C999DC8D}">
      <dgm:prSet/>
      <dgm:spPr/>
      <dgm:t>
        <a:bodyPr/>
        <a:lstStyle/>
        <a:p>
          <a:pPr rtl="1"/>
          <a:endParaRPr lang="he-IL" b="1"/>
        </a:p>
      </dgm:t>
    </dgm:pt>
    <dgm:pt modelId="{3EFEBC03-0D83-4422-BBA2-E1211DB0C43A}" type="sibTrans" cxnId="{C46FC01D-7D57-4AC8-8D01-E2F3C999DC8D}">
      <dgm:prSet/>
      <dgm:spPr/>
      <dgm:t>
        <a:bodyPr/>
        <a:lstStyle/>
        <a:p>
          <a:pPr rtl="1"/>
          <a:endParaRPr lang="he-IL" b="1"/>
        </a:p>
      </dgm:t>
    </dgm:pt>
    <dgm:pt modelId="{48150B1B-E514-42AB-85FB-D5A2A038174C}">
      <dgm:prSet phldrT="[טקסט]"/>
      <dgm:spPr/>
      <dgm:t>
        <a:bodyPr/>
        <a:lstStyle/>
        <a:p>
          <a:pPr rtl="1"/>
          <a:r>
            <a:rPr lang="he-IL" b="1" dirty="0"/>
            <a:t>תרבות </a:t>
          </a:r>
        </a:p>
      </dgm:t>
    </dgm:pt>
    <dgm:pt modelId="{37A40928-922A-4D3C-B531-D7A31C71A64D}" type="parTrans" cxnId="{ADE6CAD1-7AFE-4AF9-861E-EE29D7B64EE7}">
      <dgm:prSet/>
      <dgm:spPr/>
      <dgm:t>
        <a:bodyPr/>
        <a:lstStyle/>
        <a:p>
          <a:pPr rtl="1"/>
          <a:endParaRPr lang="he-IL" b="1"/>
        </a:p>
      </dgm:t>
    </dgm:pt>
    <dgm:pt modelId="{777F2C6B-7050-476E-8FDE-FAA063C9071D}" type="sibTrans" cxnId="{ADE6CAD1-7AFE-4AF9-861E-EE29D7B64EE7}">
      <dgm:prSet/>
      <dgm:spPr/>
      <dgm:t>
        <a:bodyPr/>
        <a:lstStyle/>
        <a:p>
          <a:pPr rtl="1"/>
          <a:endParaRPr lang="he-IL" b="1"/>
        </a:p>
      </dgm:t>
    </dgm:pt>
    <dgm:pt modelId="{791C8B36-2DA1-4509-BC83-387F6E5E9A11}">
      <dgm:prSet phldrT="[טקסט]"/>
      <dgm:spPr/>
      <dgm:t>
        <a:bodyPr/>
        <a:lstStyle/>
        <a:p>
          <a:pPr rtl="1"/>
          <a:r>
            <a:rPr lang="he-IL" b="1" dirty="0"/>
            <a:t>תקציב ומשאבים</a:t>
          </a:r>
        </a:p>
      </dgm:t>
    </dgm:pt>
    <dgm:pt modelId="{FFE0A5AD-5D17-4BAD-A79F-2E23120B86AF}" type="parTrans" cxnId="{5877D120-FC42-4459-A102-2B89D9435477}">
      <dgm:prSet/>
      <dgm:spPr/>
      <dgm:t>
        <a:bodyPr/>
        <a:lstStyle/>
        <a:p>
          <a:pPr rtl="1"/>
          <a:endParaRPr lang="he-IL" b="1"/>
        </a:p>
      </dgm:t>
    </dgm:pt>
    <dgm:pt modelId="{C5E0F869-4090-4F0A-B780-27F4E57E4103}" type="sibTrans" cxnId="{5877D120-FC42-4459-A102-2B89D9435477}">
      <dgm:prSet/>
      <dgm:spPr/>
      <dgm:t>
        <a:bodyPr/>
        <a:lstStyle/>
        <a:p>
          <a:pPr rtl="1"/>
          <a:endParaRPr lang="he-IL" b="1"/>
        </a:p>
      </dgm:t>
    </dgm:pt>
    <dgm:pt modelId="{46708EA9-F437-4232-A6F5-8A2F958A11C1}">
      <dgm:prSet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pPr rtl="1"/>
          <a:r>
            <a:rPr lang="he-IL" b="1" dirty="0"/>
            <a:t>שירותים </a:t>
          </a:r>
        </a:p>
      </dgm:t>
    </dgm:pt>
    <dgm:pt modelId="{1870E322-EF8D-47F7-B086-8BB65CA109D3}" type="parTrans" cxnId="{B165A5C2-F7EF-4CBD-B22D-2AC0D0747B81}">
      <dgm:prSet/>
      <dgm:spPr/>
      <dgm:t>
        <a:bodyPr/>
        <a:lstStyle/>
        <a:p>
          <a:pPr rtl="1"/>
          <a:endParaRPr lang="he-IL" b="1"/>
        </a:p>
      </dgm:t>
    </dgm:pt>
    <dgm:pt modelId="{FFACAF37-822E-42C0-82F9-8AF692061C93}" type="sibTrans" cxnId="{B165A5C2-F7EF-4CBD-B22D-2AC0D0747B81}">
      <dgm:prSet/>
      <dgm:spPr/>
      <dgm:t>
        <a:bodyPr/>
        <a:lstStyle/>
        <a:p>
          <a:pPr rtl="1"/>
          <a:endParaRPr lang="he-IL" b="1"/>
        </a:p>
      </dgm:t>
    </dgm:pt>
    <dgm:pt modelId="{6587F371-A258-415F-84FA-3ACF4DC55291}">
      <dgm:prSet/>
      <dgm:spPr/>
      <dgm:t>
        <a:bodyPr/>
        <a:lstStyle/>
        <a:p>
          <a:pPr rtl="1"/>
          <a:r>
            <a:rPr lang="he-IL" dirty="0"/>
            <a:t>תוכניות לימודים</a:t>
          </a:r>
        </a:p>
      </dgm:t>
    </dgm:pt>
    <dgm:pt modelId="{FCBABEB0-75AB-4577-A2F7-1A1677456680}" type="parTrans" cxnId="{5B49D06C-BAB0-4476-9F2F-09D227176527}">
      <dgm:prSet/>
      <dgm:spPr/>
    </dgm:pt>
    <dgm:pt modelId="{92F59B66-5C03-4ED8-8CFE-E7A211E17A8E}" type="sibTrans" cxnId="{5B49D06C-BAB0-4476-9F2F-09D227176527}">
      <dgm:prSet/>
      <dgm:spPr/>
    </dgm:pt>
    <dgm:pt modelId="{7971D86F-EE69-421E-AF4A-211B1F892B45}" type="pres">
      <dgm:prSet presAssocID="{DFB04B66-7C3F-4C87-980B-60B2E0747B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0F171E1-3C24-4659-A3A9-5D450DBC3C13}" type="pres">
      <dgm:prSet presAssocID="{B7951CFD-94AF-42A3-9EA1-4EB06B4394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4FED10-1D1A-49A1-AED4-5080E9833317}" type="pres">
      <dgm:prSet presAssocID="{B7951CFD-94AF-42A3-9EA1-4EB06B43945B}" presName="spNode" presStyleCnt="0"/>
      <dgm:spPr/>
    </dgm:pt>
    <dgm:pt modelId="{089DCD8C-D790-4DFD-B3E2-F5DEE8C60C58}" type="pres">
      <dgm:prSet presAssocID="{1230F3B8-AD7D-4CCA-A5E8-32F706496036}" presName="sibTrans" presStyleLbl="sibTrans1D1" presStyleIdx="0" presStyleCnt="7"/>
      <dgm:spPr/>
      <dgm:t>
        <a:bodyPr/>
        <a:lstStyle/>
        <a:p>
          <a:pPr rtl="1"/>
          <a:endParaRPr lang="he-IL"/>
        </a:p>
      </dgm:t>
    </dgm:pt>
    <dgm:pt modelId="{6A2D1114-9C7C-445D-BECA-AEA0A09BBF3A}" type="pres">
      <dgm:prSet presAssocID="{6587F371-A258-415F-84FA-3ACF4DC5529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16F9C2-4E82-4C69-9AAF-C3F53BF39E5B}" type="pres">
      <dgm:prSet presAssocID="{6587F371-A258-415F-84FA-3ACF4DC55291}" presName="spNode" presStyleCnt="0"/>
      <dgm:spPr/>
    </dgm:pt>
    <dgm:pt modelId="{9728484A-9F39-4904-970C-B97ED60647F0}" type="pres">
      <dgm:prSet presAssocID="{92F59B66-5C03-4ED8-8CFE-E7A211E17A8E}" presName="sibTrans" presStyleLbl="sibTrans1D1" presStyleIdx="1" presStyleCnt="7"/>
      <dgm:spPr/>
    </dgm:pt>
    <dgm:pt modelId="{803E5B1F-5F1F-4D50-ACE5-0D0E2B6858C1}" type="pres">
      <dgm:prSet presAssocID="{E83D8DEA-8C18-44BD-8CFF-06F25839A9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18BC9E-8854-4BB9-90BC-54FB2CD8B1DE}" type="pres">
      <dgm:prSet presAssocID="{E83D8DEA-8C18-44BD-8CFF-06F25839A992}" presName="spNode" presStyleCnt="0"/>
      <dgm:spPr/>
    </dgm:pt>
    <dgm:pt modelId="{36283462-4B35-4046-9CCF-A333DDC9376A}" type="pres">
      <dgm:prSet presAssocID="{8B1386BA-50AE-45FB-9722-4955FBEEE873}" presName="sibTrans" presStyleLbl="sibTrans1D1" presStyleIdx="2" presStyleCnt="7"/>
      <dgm:spPr/>
      <dgm:t>
        <a:bodyPr/>
        <a:lstStyle/>
        <a:p>
          <a:pPr rtl="1"/>
          <a:endParaRPr lang="he-IL"/>
        </a:p>
      </dgm:t>
    </dgm:pt>
    <dgm:pt modelId="{FD944C44-C8B0-49E8-9D88-64C7DDFB0A82}" type="pres">
      <dgm:prSet presAssocID="{963E2D00-A9DD-497A-84D8-801E9B9464B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E10EBB-3662-4519-ACEC-40A321B527F4}" type="pres">
      <dgm:prSet presAssocID="{963E2D00-A9DD-497A-84D8-801E9B9464B8}" presName="spNode" presStyleCnt="0"/>
      <dgm:spPr/>
    </dgm:pt>
    <dgm:pt modelId="{AA3C098F-6D2F-4189-B9A5-2CB9B518C92D}" type="pres">
      <dgm:prSet presAssocID="{3EFEBC03-0D83-4422-BBA2-E1211DB0C43A}" presName="sibTrans" presStyleLbl="sibTrans1D1" presStyleIdx="3" presStyleCnt="7"/>
      <dgm:spPr/>
      <dgm:t>
        <a:bodyPr/>
        <a:lstStyle/>
        <a:p>
          <a:pPr rtl="1"/>
          <a:endParaRPr lang="he-IL"/>
        </a:p>
      </dgm:t>
    </dgm:pt>
    <dgm:pt modelId="{6F09EA93-A81B-4ED2-BF20-BEE0C9054382}" type="pres">
      <dgm:prSet presAssocID="{48150B1B-E514-42AB-85FB-D5A2A03817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89DB9-747B-493D-B48D-2F553786FA50}" type="pres">
      <dgm:prSet presAssocID="{48150B1B-E514-42AB-85FB-D5A2A038174C}" presName="spNode" presStyleCnt="0"/>
      <dgm:spPr/>
    </dgm:pt>
    <dgm:pt modelId="{E8ADC6CB-66C5-45AC-BD25-0671FC6F8FBA}" type="pres">
      <dgm:prSet presAssocID="{777F2C6B-7050-476E-8FDE-FAA063C9071D}" presName="sibTrans" presStyleLbl="sibTrans1D1" presStyleIdx="4" presStyleCnt="7"/>
      <dgm:spPr/>
      <dgm:t>
        <a:bodyPr/>
        <a:lstStyle/>
        <a:p>
          <a:pPr rtl="1"/>
          <a:endParaRPr lang="he-IL"/>
        </a:p>
      </dgm:t>
    </dgm:pt>
    <dgm:pt modelId="{06828391-46E6-4D07-B152-61D2FBC20F89}" type="pres">
      <dgm:prSet presAssocID="{46708EA9-F437-4232-A6F5-8A2F958A11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544359-A6AA-4F9D-A27B-3DCF9A900C74}" type="pres">
      <dgm:prSet presAssocID="{46708EA9-F437-4232-A6F5-8A2F958A11C1}" presName="spNode" presStyleCnt="0"/>
      <dgm:spPr/>
    </dgm:pt>
    <dgm:pt modelId="{5C1F3008-C176-417A-A297-49ACE9FBC702}" type="pres">
      <dgm:prSet presAssocID="{FFACAF37-822E-42C0-82F9-8AF692061C93}" presName="sibTrans" presStyleLbl="sibTrans1D1" presStyleIdx="5" presStyleCnt="7"/>
      <dgm:spPr/>
      <dgm:t>
        <a:bodyPr/>
        <a:lstStyle/>
        <a:p>
          <a:pPr rtl="1"/>
          <a:endParaRPr lang="he-IL"/>
        </a:p>
      </dgm:t>
    </dgm:pt>
    <dgm:pt modelId="{AEF07930-5C6B-4DBF-9D8C-4D5AEA498A9C}" type="pres">
      <dgm:prSet presAssocID="{791C8B36-2DA1-4509-BC83-387F6E5E9A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FF2F07-8F4D-4630-8CBA-F7BBF2416D1F}" type="pres">
      <dgm:prSet presAssocID="{791C8B36-2DA1-4509-BC83-387F6E5E9A11}" presName="spNode" presStyleCnt="0"/>
      <dgm:spPr/>
    </dgm:pt>
    <dgm:pt modelId="{5671D4C8-9891-4F1E-A27B-3DAB37DEC4E8}" type="pres">
      <dgm:prSet presAssocID="{C5E0F869-4090-4F0A-B780-27F4E57E4103}" presName="sibTrans" presStyleLbl="sibTrans1D1" presStyleIdx="6" presStyleCnt="7"/>
      <dgm:spPr/>
      <dgm:t>
        <a:bodyPr/>
        <a:lstStyle/>
        <a:p>
          <a:pPr rtl="1"/>
          <a:endParaRPr lang="he-IL"/>
        </a:p>
      </dgm:t>
    </dgm:pt>
  </dgm:ptLst>
  <dgm:cxnLst>
    <dgm:cxn modelId="{326DE0C5-1CF8-4A51-B5C8-9CA3CC28EEE0}" type="presOf" srcId="{6587F371-A258-415F-84FA-3ACF4DC55291}" destId="{6A2D1114-9C7C-445D-BECA-AEA0A09BBF3A}" srcOrd="0" destOrd="0" presId="urn:microsoft.com/office/officeart/2005/8/layout/cycle6"/>
    <dgm:cxn modelId="{F2F2141A-FF71-46FE-98DA-E39AD5C908CF}" type="presOf" srcId="{791C8B36-2DA1-4509-BC83-387F6E5E9A11}" destId="{AEF07930-5C6B-4DBF-9D8C-4D5AEA498A9C}" srcOrd="0" destOrd="0" presId="urn:microsoft.com/office/officeart/2005/8/layout/cycle6"/>
    <dgm:cxn modelId="{1A9C1F56-0855-4668-9D76-AE894D35330A}" type="presOf" srcId="{777F2C6B-7050-476E-8FDE-FAA063C9071D}" destId="{E8ADC6CB-66C5-45AC-BD25-0671FC6F8FBA}" srcOrd="0" destOrd="0" presId="urn:microsoft.com/office/officeart/2005/8/layout/cycle6"/>
    <dgm:cxn modelId="{04C85692-F5CF-465A-9C7A-9E9307BBA13E}" type="presOf" srcId="{92F59B66-5C03-4ED8-8CFE-E7A211E17A8E}" destId="{9728484A-9F39-4904-970C-B97ED60647F0}" srcOrd="0" destOrd="0" presId="urn:microsoft.com/office/officeart/2005/8/layout/cycle6"/>
    <dgm:cxn modelId="{B165A5C2-F7EF-4CBD-B22D-2AC0D0747B81}" srcId="{DFB04B66-7C3F-4C87-980B-60B2E0747BF4}" destId="{46708EA9-F437-4232-A6F5-8A2F958A11C1}" srcOrd="5" destOrd="0" parTransId="{1870E322-EF8D-47F7-B086-8BB65CA109D3}" sibTransId="{FFACAF37-822E-42C0-82F9-8AF692061C93}"/>
    <dgm:cxn modelId="{41A8A6EE-8EA7-4221-B480-3C67E2EB169B}" type="presOf" srcId="{3EFEBC03-0D83-4422-BBA2-E1211DB0C43A}" destId="{AA3C098F-6D2F-4189-B9A5-2CB9B518C92D}" srcOrd="0" destOrd="0" presId="urn:microsoft.com/office/officeart/2005/8/layout/cycle6"/>
    <dgm:cxn modelId="{3466923A-1C35-48F1-90A5-7F4672F1F24B}" type="presOf" srcId="{E83D8DEA-8C18-44BD-8CFF-06F25839A992}" destId="{803E5B1F-5F1F-4D50-ACE5-0D0E2B6858C1}" srcOrd="0" destOrd="0" presId="urn:microsoft.com/office/officeart/2005/8/layout/cycle6"/>
    <dgm:cxn modelId="{6206F949-2248-478D-869B-F4381C62D4BC}" type="presOf" srcId="{1230F3B8-AD7D-4CCA-A5E8-32F706496036}" destId="{089DCD8C-D790-4DFD-B3E2-F5DEE8C60C58}" srcOrd="0" destOrd="0" presId="urn:microsoft.com/office/officeart/2005/8/layout/cycle6"/>
    <dgm:cxn modelId="{5DFE6C89-695A-4474-8DDD-A33221B3ACCA}" type="presOf" srcId="{48150B1B-E514-42AB-85FB-D5A2A038174C}" destId="{6F09EA93-A81B-4ED2-BF20-BEE0C9054382}" srcOrd="0" destOrd="0" presId="urn:microsoft.com/office/officeart/2005/8/layout/cycle6"/>
    <dgm:cxn modelId="{E7350C86-5BFD-4BFE-9362-C92567C559C0}" type="presOf" srcId="{B7951CFD-94AF-42A3-9EA1-4EB06B43945B}" destId="{60F171E1-3C24-4659-A3A9-5D450DBC3C13}" srcOrd="0" destOrd="0" presId="urn:microsoft.com/office/officeart/2005/8/layout/cycle6"/>
    <dgm:cxn modelId="{635D38D4-F257-4F58-BF1D-10E165C1DE07}" type="presOf" srcId="{8B1386BA-50AE-45FB-9722-4955FBEEE873}" destId="{36283462-4B35-4046-9CCF-A333DDC9376A}" srcOrd="0" destOrd="0" presId="urn:microsoft.com/office/officeart/2005/8/layout/cycle6"/>
    <dgm:cxn modelId="{77C371FA-2B50-4FF2-A021-6FF7CF1320D3}" srcId="{DFB04B66-7C3F-4C87-980B-60B2E0747BF4}" destId="{E83D8DEA-8C18-44BD-8CFF-06F25839A992}" srcOrd="2" destOrd="0" parTransId="{B7ECF6E2-8E32-467D-8163-DAC45212EE64}" sibTransId="{8B1386BA-50AE-45FB-9722-4955FBEEE873}"/>
    <dgm:cxn modelId="{E9BEAEE6-50F7-4321-9D97-D1E4F704598B}" type="presOf" srcId="{963E2D00-A9DD-497A-84D8-801E9B9464B8}" destId="{FD944C44-C8B0-49E8-9D88-64C7DDFB0A82}" srcOrd="0" destOrd="0" presId="urn:microsoft.com/office/officeart/2005/8/layout/cycle6"/>
    <dgm:cxn modelId="{C46FC01D-7D57-4AC8-8D01-E2F3C999DC8D}" srcId="{DFB04B66-7C3F-4C87-980B-60B2E0747BF4}" destId="{963E2D00-A9DD-497A-84D8-801E9B9464B8}" srcOrd="3" destOrd="0" parTransId="{DF893AC6-F140-43B4-B6D7-06AAA9B17E05}" sibTransId="{3EFEBC03-0D83-4422-BBA2-E1211DB0C43A}"/>
    <dgm:cxn modelId="{ADE6CAD1-7AFE-4AF9-861E-EE29D7B64EE7}" srcId="{DFB04B66-7C3F-4C87-980B-60B2E0747BF4}" destId="{48150B1B-E514-42AB-85FB-D5A2A038174C}" srcOrd="4" destOrd="0" parTransId="{37A40928-922A-4D3C-B531-D7A31C71A64D}" sibTransId="{777F2C6B-7050-476E-8FDE-FAA063C9071D}"/>
    <dgm:cxn modelId="{5B49D06C-BAB0-4476-9F2F-09D227176527}" srcId="{DFB04B66-7C3F-4C87-980B-60B2E0747BF4}" destId="{6587F371-A258-415F-84FA-3ACF4DC55291}" srcOrd="1" destOrd="0" parTransId="{FCBABEB0-75AB-4577-A2F7-1A1677456680}" sibTransId="{92F59B66-5C03-4ED8-8CFE-E7A211E17A8E}"/>
    <dgm:cxn modelId="{5877D120-FC42-4459-A102-2B89D9435477}" srcId="{DFB04B66-7C3F-4C87-980B-60B2E0747BF4}" destId="{791C8B36-2DA1-4509-BC83-387F6E5E9A11}" srcOrd="6" destOrd="0" parTransId="{FFE0A5AD-5D17-4BAD-A79F-2E23120B86AF}" sibTransId="{C5E0F869-4090-4F0A-B780-27F4E57E4103}"/>
    <dgm:cxn modelId="{4356AE62-85F5-4427-9016-ACB1DEA72F9E}" type="presOf" srcId="{FFACAF37-822E-42C0-82F9-8AF692061C93}" destId="{5C1F3008-C176-417A-A297-49ACE9FBC702}" srcOrd="0" destOrd="0" presId="urn:microsoft.com/office/officeart/2005/8/layout/cycle6"/>
    <dgm:cxn modelId="{2370D0ED-C085-4025-A121-BDBED564B97D}" type="presOf" srcId="{46708EA9-F437-4232-A6F5-8A2F958A11C1}" destId="{06828391-46E6-4D07-B152-61D2FBC20F89}" srcOrd="0" destOrd="0" presId="urn:microsoft.com/office/officeart/2005/8/layout/cycle6"/>
    <dgm:cxn modelId="{22C13B55-8747-47D9-90BF-EBC06425BFA3}" type="presOf" srcId="{C5E0F869-4090-4F0A-B780-27F4E57E4103}" destId="{5671D4C8-9891-4F1E-A27B-3DAB37DEC4E8}" srcOrd="0" destOrd="0" presId="urn:microsoft.com/office/officeart/2005/8/layout/cycle6"/>
    <dgm:cxn modelId="{FE98F2B7-EAF9-4080-9607-FC362FFF1CC5}" srcId="{DFB04B66-7C3F-4C87-980B-60B2E0747BF4}" destId="{B7951CFD-94AF-42A3-9EA1-4EB06B43945B}" srcOrd="0" destOrd="0" parTransId="{D487F4DA-6660-4C9C-91D7-2388FA952734}" sibTransId="{1230F3B8-AD7D-4CCA-A5E8-32F706496036}"/>
    <dgm:cxn modelId="{9E471217-0636-4500-80C9-1B5E448D4BF9}" type="presOf" srcId="{DFB04B66-7C3F-4C87-980B-60B2E0747BF4}" destId="{7971D86F-EE69-421E-AF4A-211B1F892B45}" srcOrd="0" destOrd="0" presId="urn:microsoft.com/office/officeart/2005/8/layout/cycle6"/>
    <dgm:cxn modelId="{6516F093-A581-4F2C-94F9-DD694A30EDC7}" type="presParOf" srcId="{7971D86F-EE69-421E-AF4A-211B1F892B45}" destId="{60F171E1-3C24-4659-A3A9-5D450DBC3C13}" srcOrd="0" destOrd="0" presId="urn:microsoft.com/office/officeart/2005/8/layout/cycle6"/>
    <dgm:cxn modelId="{416ED5A1-48AB-4F16-91F2-F524CD04D562}" type="presParOf" srcId="{7971D86F-EE69-421E-AF4A-211B1F892B45}" destId="{594FED10-1D1A-49A1-AED4-5080E9833317}" srcOrd="1" destOrd="0" presId="urn:microsoft.com/office/officeart/2005/8/layout/cycle6"/>
    <dgm:cxn modelId="{8E2EB7FE-815F-4872-964B-861ED4272DC0}" type="presParOf" srcId="{7971D86F-EE69-421E-AF4A-211B1F892B45}" destId="{089DCD8C-D790-4DFD-B3E2-F5DEE8C60C58}" srcOrd="2" destOrd="0" presId="urn:microsoft.com/office/officeart/2005/8/layout/cycle6"/>
    <dgm:cxn modelId="{C8F3CC28-62A9-4E08-9B6D-D89E1242EB2D}" type="presParOf" srcId="{7971D86F-EE69-421E-AF4A-211B1F892B45}" destId="{6A2D1114-9C7C-445D-BECA-AEA0A09BBF3A}" srcOrd="3" destOrd="0" presId="urn:microsoft.com/office/officeart/2005/8/layout/cycle6"/>
    <dgm:cxn modelId="{80C56DFB-A5C7-484B-8B68-F4EC3FA506AF}" type="presParOf" srcId="{7971D86F-EE69-421E-AF4A-211B1F892B45}" destId="{9416F9C2-4E82-4C69-9AAF-C3F53BF39E5B}" srcOrd="4" destOrd="0" presId="urn:microsoft.com/office/officeart/2005/8/layout/cycle6"/>
    <dgm:cxn modelId="{5FB852AB-ED49-4323-B179-4C2C8E90FE34}" type="presParOf" srcId="{7971D86F-EE69-421E-AF4A-211B1F892B45}" destId="{9728484A-9F39-4904-970C-B97ED60647F0}" srcOrd="5" destOrd="0" presId="urn:microsoft.com/office/officeart/2005/8/layout/cycle6"/>
    <dgm:cxn modelId="{447310C8-11B4-48A2-BC66-202323FB74A4}" type="presParOf" srcId="{7971D86F-EE69-421E-AF4A-211B1F892B45}" destId="{803E5B1F-5F1F-4D50-ACE5-0D0E2B6858C1}" srcOrd="6" destOrd="0" presId="urn:microsoft.com/office/officeart/2005/8/layout/cycle6"/>
    <dgm:cxn modelId="{91F6E9B5-F3B9-4E9D-BFE7-C3AA2D076120}" type="presParOf" srcId="{7971D86F-EE69-421E-AF4A-211B1F892B45}" destId="{DA18BC9E-8854-4BB9-90BC-54FB2CD8B1DE}" srcOrd="7" destOrd="0" presId="urn:microsoft.com/office/officeart/2005/8/layout/cycle6"/>
    <dgm:cxn modelId="{4BA17ED6-1497-4698-A427-05626454C254}" type="presParOf" srcId="{7971D86F-EE69-421E-AF4A-211B1F892B45}" destId="{36283462-4B35-4046-9CCF-A333DDC9376A}" srcOrd="8" destOrd="0" presId="urn:microsoft.com/office/officeart/2005/8/layout/cycle6"/>
    <dgm:cxn modelId="{8C091238-CFFB-48AB-966E-065D515C37C4}" type="presParOf" srcId="{7971D86F-EE69-421E-AF4A-211B1F892B45}" destId="{FD944C44-C8B0-49E8-9D88-64C7DDFB0A82}" srcOrd="9" destOrd="0" presId="urn:microsoft.com/office/officeart/2005/8/layout/cycle6"/>
    <dgm:cxn modelId="{DC8DA7AA-5B59-41A5-B2DF-98D36472EB49}" type="presParOf" srcId="{7971D86F-EE69-421E-AF4A-211B1F892B45}" destId="{66E10EBB-3662-4519-ACEC-40A321B527F4}" srcOrd="10" destOrd="0" presId="urn:microsoft.com/office/officeart/2005/8/layout/cycle6"/>
    <dgm:cxn modelId="{64B6CF6F-D234-4BEF-8BFE-F322AF20AE58}" type="presParOf" srcId="{7971D86F-EE69-421E-AF4A-211B1F892B45}" destId="{AA3C098F-6D2F-4189-B9A5-2CB9B518C92D}" srcOrd="11" destOrd="0" presId="urn:microsoft.com/office/officeart/2005/8/layout/cycle6"/>
    <dgm:cxn modelId="{2A15B96B-E6A2-47E9-91D1-EC2B9CBF902B}" type="presParOf" srcId="{7971D86F-EE69-421E-AF4A-211B1F892B45}" destId="{6F09EA93-A81B-4ED2-BF20-BEE0C9054382}" srcOrd="12" destOrd="0" presId="urn:microsoft.com/office/officeart/2005/8/layout/cycle6"/>
    <dgm:cxn modelId="{0E33409C-272D-4133-8454-188825B442DD}" type="presParOf" srcId="{7971D86F-EE69-421E-AF4A-211B1F892B45}" destId="{16989DB9-747B-493D-B48D-2F553786FA50}" srcOrd="13" destOrd="0" presId="urn:microsoft.com/office/officeart/2005/8/layout/cycle6"/>
    <dgm:cxn modelId="{790D94E5-CFD2-4F56-86BB-802076E28334}" type="presParOf" srcId="{7971D86F-EE69-421E-AF4A-211B1F892B45}" destId="{E8ADC6CB-66C5-45AC-BD25-0671FC6F8FBA}" srcOrd="14" destOrd="0" presId="urn:microsoft.com/office/officeart/2005/8/layout/cycle6"/>
    <dgm:cxn modelId="{BD408215-3E86-472B-875A-11C73593161C}" type="presParOf" srcId="{7971D86F-EE69-421E-AF4A-211B1F892B45}" destId="{06828391-46E6-4D07-B152-61D2FBC20F89}" srcOrd="15" destOrd="0" presId="urn:microsoft.com/office/officeart/2005/8/layout/cycle6"/>
    <dgm:cxn modelId="{BDF850A1-3592-4CA3-9108-C64906913EDA}" type="presParOf" srcId="{7971D86F-EE69-421E-AF4A-211B1F892B45}" destId="{BC544359-A6AA-4F9D-A27B-3DCF9A900C74}" srcOrd="16" destOrd="0" presId="urn:microsoft.com/office/officeart/2005/8/layout/cycle6"/>
    <dgm:cxn modelId="{FF3A383D-EADB-4510-B019-4AD1C84D2B3A}" type="presParOf" srcId="{7971D86F-EE69-421E-AF4A-211B1F892B45}" destId="{5C1F3008-C176-417A-A297-49ACE9FBC702}" srcOrd="17" destOrd="0" presId="urn:microsoft.com/office/officeart/2005/8/layout/cycle6"/>
    <dgm:cxn modelId="{3043C1B8-4392-4EA7-94F0-12A216A7DC6C}" type="presParOf" srcId="{7971D86F-EE69-421E-AF4A-211B1F892B45}" destId="{AEF07930-5C6B-4DBF-9D8C-4D5AEA498A9C}" srcOrd="18" destOrd="0" presId="urn:microsoft.com/office/officeart/2005/8/layout/cycle6"/>
    <dgm:cxn modelId="{8E46D43F-3A2D-4F3B-A0D2-DBBC17452AB0}" type="presParOf" srcId="{7971D86F-EE69-421E-AF4A-211B1F892B45}" destId="{F7FF2F07-8F4D-4630-8CBA-F7BBF2416D1F}" srcOrd="19" destOrd="0" presId="urn:microsoft.com/office/officeart/2005/8/layout/cycle6"/>
    <dgm:cxn modelId="{6303321D-10D9-4705-BFB8-A791633EF58C}" type="presParOf" srcId="{7971D86F-EE69-421E-AF4A-211B1F892B45}" destId="{5671D4C8-9891-4F1E-A27B-3DAB37DEC4E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B04B66-7C3F-4C87-980B-60B2E0747BF4}" type="doc">
      <dgm:prSet loTypeId="urn:microsoft.com/office/officeart/2005/8/layout/cycle6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B7951CFD-94AF-42A3-9EA1-4EB06B43945B}">
      <dgm:prSet phldrT="[טקסט]"/>
      <dgm:spPr/>
      <dgm:t>
        <a:bodyPr/>
        <a:lstStyle/>
        <a:p>
          <a:pPr rtl="1"/>
          <a:r>
            <a:rPr lang="he-IL" b="1" dirty="0"/>
            <a:t>מדיניות</a:t>
          </a:r>
        </a:p>
      </dgm:t>
    </dgm:pt>
    <dgm:pt modelId="{D487F4DA-6660-4C9C-91D7-2388FA952734}" type="parTrans" cxnId="{FE98F2B7-EAF9-4080-9607-FC362FFF1CC5}">
      <dgm:prSet/>
      <dgm:spPr/>
      <dgm:t>
        <a:bodyPr/>
        <a:lstStyle/>
        <a:p>
          <a:pPr rtl="1"/>
          <a:endParaRPr lang="he-IL" b="1"/>
        </a:p>
      </dgm:t>
    </dgm:pt>
    <dgm:pt modelId="{1230F3B8-AD7D-4CCA-A5E8-32F706496036}" type="sibTrans" cxnId="{FE98F2B7-EAF9-4080-9607-FC362FFF1CC5}">
      <dgm:prSet/>
      <dgm:spPr/>
      <dgm:t>
        <a:bodyPr/>
        <a:lstStyle/>
        <a:p>
          <a:pPr rtl="1"/>
          <a:endParaRPr lang="he-IL" b="1"/>
        </a:p>
      </dgm:t>
    </dgm:pt>
    <dgm:pt modelId="{E83D8DEA-8C18-44BD-8CFF-06F25839A992}">
      <dgm:prSet phldrT="[טקסט]"/>
      <dgm:spPr/>
      <dgm:t>
        <a:bodyPr/>
        <a:lstStyle/>
        <a:p>
          <a:pPr rtl="1"/>
          <a:r>
            <a:rPr lang="he-IL" b="1" dirty="0"/>
            <a:t>הון אנושי</a:t>
          </a:r>
        </a:p>
      </dgm:t>
    </dgm:pt>
    <dgm:pt modelId="{B7ECF6E2-8E32-467D-8163-DAC45212EE64}" type="parTrans" cxnId="{77C371FA-2B50-4FF2-A021-6FF7CF1320D3}">
      <dgm:prSet/>
      <dgm:spPr/>
      <dgm:t>
        <a:bodyPr/>
        <a:lstStyle/>
        <a:p>
          <a:pPr rtl="1"/>
          <a:endParaRPr lang="he-IL" b="1"/>
        </a:p>
      </dgm:t>
    </dgm:pt>
    <dgm:pt modelId="{8B1386BA-50AE-45FB-9722-4955FBEEE873}" type="sibTrans" cxnId="{77C371FA-2B50-4FF2-A021-6FF7CF1320D3}">
      <dgm:prSet/>
      <dgm:spPr/>
      <dgm:t>
        <a:bodyPr/>
        <a:lstStyle/>
        <a:p>
          <a:pPr rtl="1"/>
          <a:endParaRPr lang="he-IL" b="1"/>
        </a:p>
      </dgm:t>
    </dgm:pt>
    <dgm:pt modelId="{963E2D00-A9DD-497A-84D8-801E9B9464B8}">
      <dgm:prSet phldrT="[טקסט]"/>
      <dgm:spPr/>
      <dgm:t>
        <a:bodyPr/>
        <a:lstStyle/>
        <a:p>
          <a:pPr rtl="1"/>
          <a:r>
            <a:rPr lang="he-IL" b="1" dirty="0"/>
            <a:t>תשתיות פיזיות וטכנולוגיות</a:t>
          </a:r>
        </a:p>
      </dgm:t>
    </dgm:pt>
    <dgm:pt modelId="{DF893AC6-F140-43B4-B6D7-06AAA9B17E05}" type="parTrans" cxnId="{C46FC01D-7D57-4AC8-8D01-E2F3C999DC8D}">
      <dgm:prSet/>
      <dgm:spPr/>
      <dgm:t>
        <a:bodyPr/>
        <a:lstStyle/>
        <a:p>
          <a:pPr rtl="1"/>
          <a:endParaRPr lang="he-IL" b="1"/>
        </a:p>
      </dgm:t>
    </dgm:pt>
    <dgm:pt modelId="{3EFEBC03-0D83-4422-BBA2-E1211DB0C43A}" type="sibTrans" cxnId="{C46FC01D-7D57-4AC8-8D01-E2F3C999DC8D}">
      <dgm:prSet/>
      <dgm:spPr/>
      <dgm:t>
        <a:bodyPr/>
        <a:lstStyle/>
        <a:p>
          <a:pPr rtl="1"/>
          <a:endParaRPr lang="he-IL" b="1"/>
        </a:p>
      </dgm:t>
    </dgm:pt>
    <dgm:pt modelId="{48150B1B-E514-42AB-85FB-D5A2A038174C}">
      <dgm:prSet phldrT="[טקסט]"/>
      <dgm:spPr/>
      <dgm:t>
        <a:bodyPr/>
        <a:lstStyle/>
        <a:p>
          <a:pPr rtl="1"/>
          <a:r>
            <a:rPr lang="he-IL" b="1" dirty="0"/>
            <a:t>תרבות </a:t>
          </a:r>
        </a:p>
      </dgm:t>
    </dgm:pt>
    <dgm:pt modelId="{37A40928-922A-4D3C-B531-D7A31C71A64D}" type="parTrans" cxnId="{ADE6CAD1-7AFE-4AF9-861E-EE29D7B64EE7}">
      <dgm:prSet/>
      <dgm:spPr/>
      <dgm:t>
        <a:bodyPr/>
        <a:lstStyle/>
        <a:p>
          <a:pPr rtl="1"/>
          <a:endParaRPr lang="he-IL" b="1"/>
        </a:p>
      </dgm:t>
    </dgm:pt>
    <dgm:pt modelId="{777F2C6B-7050-476E-8FDE-FAA063C9071D}" type="sibTrans" cxnId="{ADE6CAD1-7AFE-4AF9-861E-EE29D7B64EE7}">
      <dgm:prSet/>
      <dgm:spPr/>
      <dgm:t>
        <a:bodyPr/>
        <a:lstStyle/>
        <a:p>
          <a:pPr rtl="1"/>
          <a:endParaRPr lang="he-IL" b="1"/>
        </a:p>
      </dgm:t>
    </dgm:pt>
    <dgm:pt modelId="{791C8B36-2DA1-4509-BC83-387F6E5E9A11}">
      <dgm:prSet phldrT="[טקסט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pPr rtl="1"/>
          <a:r>
            <a:rPr lang="he-IL" b="1" dirty="0"/>
            <a:t>תקציב ומשאבים</a:t>
          </a:r>
        </a:p>
      </dgm:t>
    </dgm:pt>
    <dgm:pt modelId="{FFE0A5AD-5D17-4BAD-A79F-2E23120B86AF}" type="parTrans" cxnId="{5877D120-FC42-4459-A102-2B89D9435477}">
      <dgm:prSet/>
      <dgm:spPr/>
      <dgm:t>
        <a:bodyPr/>
        <a:lstStyle/>
        <a:p>
          <a:pPr rtl="1"/>
          <a:endParaRPr lang="he-IL" b="1"/>
        </a:p>
      </dgm:t>
    </dgm:pt>
    <dgm:pt modelId="{C5E0F869-4090-4F0A-B780-27F4E57E4103}" type="sibTrans" cxnId="{5877D120-FC42-4459-A102-2B89D9435477}">
      <dgm:prSet/>
      <dgm:spPr/>
      <dgm:t>
        <a:bodyPr/>
        <a:lstStyle/>
        <a:p>
          <a:pPr rtl="1"/>
          <a:endParaRPr lang="he-IL" b="1"/>
        </a:p>
      </dgm:t>
    </dgm:pt>
    <dgm:pt modelId="{46708EA9-F437-4232-A6F5-8A2F958A11C1}">
      <dgm:prSet/>
      <dgm:spPr/>
      <dgm:t>
        <a:bodyPr/>
        <a:lstStyle/>
        <a:p>
          <a:pPr rtl="1"/>
          <a:r>
            <a:rPr lang="he-IL" b="1" dirty="0"/>
            <a:t>שירותים </a:t>
          </a:r>
        </a:p>
      </dgm:t>
    </dgm:pt>
    <dgm:pt modelId="{1870E322-EF8D-47F7-B086-8BB65CA109D3}" type="parTrans" cxnId="{B165A5C2-F7EF-4CBD-B22D-2AC0D0747B81}">
      <dgm:prSet/>
      <dgm:spPr/>
      <dgm:t>
        <a:bodyPr/>
        <a:lstStyle/>
        <a:p>
          <a:pPr rtl="1"/>
          <a:endParaRPr lang="he-IL" b="1"/>
        </a:p>
      </dgm:t>
    </dgm:pt>
    <dgm:pt modelId="{FFACAF37-822E-42C0-82F9-8AF692061C93}" type="sibTrans" cxnId="{B165A5C2-F7EF-4CBD-B22D-2AC0D0747B81}">
      <dgm:prSet/>
      <dgm:spPr/>
      <dgm:t>
        <a:bodyPr/>
        <a:lstStyle/>
        <a:p>
          <a:pPr rtl="1"/>
          <a:endParaRPr lang="he-IL" b="1"/>
        </a:p>
      </dgm:t>
    </dgm:pt>
    <dgm:pt modelId="{49693E0F-9D35-4C60-9FB6-685890902B00}">
      <dgm:prSet/>
      <dgm:spPr/>
      <dgm:t>
        <a:bodyPr/>
        <a:lstStyle/>
        <a:p>
          <a:pPr rtl="1"/>
          <a:r>
            <a:rPr lang="he-IL" dirty="0"/>
            <a:t>תוכניות לימודים</a:t>
          </a:r>
        </a:p>
      </dgm:t>
    </dgm:pt>
    <dgm:pt modelId="{73B4175B-8937-4A65-9A0C-6D4CC7762B6E}" type="parTrans" cxnId="{CD738F2F-E9EE-42E0-937B-504F64F465F7}">
      <dgm:prSet/>
      <dgm:spPr/>
      <dgm:t>
        <a:bodyPr/>
        <a:lstStyle/>
        <a:p>
          <a:pPr rtl="1"/>
          <a:endParaRPr lang="he-IL"/>
        </a:p>
      </dgm:t>
    </dgm:pt>
    <dgm:pt modelId="{A0ACBE5D-FE20-412E-8D3B-BBE096622424}" type="sibTrans" cxnId="{CD738F2F-E9EE-42E0-937B-504F64F465F7}">
      <dgm:prSet/>
      <dgm:spPr/>
      <dgm:t>
        <a:bodyPr/>
        <a:lstStyle/>
        <a:p>
          <a:pPr rtl="1"/>
          <a:endParaRPr lang="he-IL"/>
        </a:p>
      </dgm:t>
    </dgm:pt>
    <dgm:pt modelId="{7971D86F-EE69-421E-AF4A-211B1F892B45}" type="pres">
      <dgm:prSet presAssocID="{DFB04B66-7C3F-4C87-980B-60B2E0747B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0F171E1-3C24-4659-A3A9-5D450DBC3C13}" type="pres">
      <dgm:prSet presAssocID="{B7951CFD-94AF-42A3-9EA1-4EB06B4394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4FED10-1D1A-49A1-AED4-5080E9833317}" type="pres">
      <dgm:prSet presAssocID="{B7951CFD-94AF-42A3-9EA1-4EB06B43945B}" presName="spNode" presStyleCnt="0"/>
      <dgm:spPr/>
    </dgm:pt>
    <dgm:pt modelId="{089DCD8C-D790-4DFD-B3E2-F5DEE8C60C58}" type="pres">
      <dgm:prSet presAssocID="{1230F3B8-AD7D-4CCA-A5E8-32F706496036}" presName="sibTrans" presStyleLbl="sibTrans1D1" presStyleIdx="0" presStyleCnt="7"/>
      <dgm:spPr/>
      <dgm:t>
        <a:bodyPr/>
        <a:lstStyle/>
        <a:p>
          <a:pPr rtl="1"/>
          <a:endParaRPr lang="he-IL"/>
        </a:p>
      </dgm:t>
    </dgm:pt>
    <dgm:pt modelId="{113820C5-76F9-4F2F-B94F-8EE8128064EB}" type="pres">
      <dgm:prSet presAssocID="{49693E0F-9D35-4C60-9FB6-685890902B0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8FACFE-0EB5-4490-8396-33CB1703F269}" type="pres">
      <dgm:prSet presAssocID="{49693E0F-9D35-4C60-9FB6-685890902B00}" presName="spNode" presStyleCnt="0"/>
      <dgm:spPr/>
    </dgm:pt>
    <dgm:pt modelId="{146D16FE-4415-49AC-B521-824C14D8557A}" type="pres">
      <dgm:prSet presAssocID="{A0ACBE5D-FE20-412E-8D3B-BBE096622424}" presName="sibTrans" presStyleLbl="sibTrans1D1" presStyleIdx="1" presStyleCnt="7"/>
      <dgm:spPr/>
      <dgm:t>
        <a:bodyPr/>
        <a:lstStyle/>
        <a:p>
          <a:pPr rtl="1"/>
          <a:endParaRPr lang="he-IL"/>
        </a:p>
      </dgm:t>
    </dgm:pt>
    <dgm:pt modelId="{803E5B1F-5F1F-4D50-ACE5-0D0E2B6858C1}" type="pres">
      <dgm:prSet presAssocID="{E83D8DEA-8C18-44BD-8CFF-06F25839A9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18BC9E-8854-4BB9-90BC-54FB2CD8B1DE}" type="pres">
      <dgm:prSet presAssocID="{E83D8DEA-8C18-44BD-8CFF-06F25839A992}" presName="spNode" presStyleCnt="0"/>
      <dgm:spPr/>
    </dgm:pt>
    <dgm:pt modelId="{36283462-4B35-4046-9CCF-A333DDC9376A}" type="pres">
      <dgm:prSet presAssocID="{8B1386BA-50AE-45FB-9722-4955FBEEE873}" presName="sibTrans" presStyleLbl="sibTrans1D1" presStyleIdx="2" presStyleCnt="7"/>
      <dgm:spPr/>
      <dgm:t>
        <a:bodyPr/>
        <a:lstStyle/>
        <a:p>
          <a:pPr rtl="1"/>
          <a:endParaRPr lang="he-IL"/>
        </a:p>
      </dgm:t>
    </dgm:pt>
    <dgm:pt modelId="{FD944C44-C8B0-49E8-9D88-64C7DDFB0A82}" type="pres">
      <dgm:prSet presAssocID="{963E2D00-A9DD-497A-84D8-801E9B9464B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E10EBB-3662-4519-ACEC-40A321B527F4}" type="pres">
      <dgm:prSet presAssocID="{963E2D00-A9DD-497A-84D8-801E9B9464B8}" presName="spNode" presStyleCnt="0"/>
      <dgm:spPr/>
    </dgm:pt>
    <dgm:pt modelId="{AA3C098F-6D2F-4189-B9A5-2CB9B518C92D}" type="pres">
      <dgm:prSet presAssocID="{3EFEBC03-0D83-4422-BBA2-E1211DB0C43A}" presName="sibTrans" presStyleLbl="sibTrans1D1" presStyleIdx="3" presStyleCnt="7"/>
      <dgm:spPr/>
      <dgm:t>
        <a:bodyPr/>
        <a:lstStyle/>
        <a:p>
          <a:pPr rtl="1"/>
          <a:endParaRPr lang="he-IL"/>
        </a:p>
      </dgm:t>
    </dgm:pt>
    <dgm:pt modelId="{6F09EA93-A81B-4ED2-BF20-BEE0C9054382}" type="pres">
      <dgm:prSet presAssocID="{48150B1B-E514-42AB-85FB-D5A2A03817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89DB9-747B-493D-B48D-2F553786FA50}" type="pres">
      <dgm:prSet presAssocID="{48150B1B-E514-42AB-85FB-D5A2A038174C}" presName="spNode" presStyleCnt="0"/>
      <dgm:spPr/>
    </dgm:pt>
    <dgm:pt modelId="{E8ADC6CB-66C5-45AC-BD25-0671FC6F8FBA}" type="pres">
      <dgm:prSet presAssocID="{777F2C6B-7050-476E-8FDE-FAA063C9071D}" presName="sibTrans" presStyleLbl="sibTrans1D1" presStyleIdx="4" presStyleCnt="7"/>
      <dgm:spPr/>
      <dgm:t>
        <a:bodyPr/>
        <a:lstStyle/>
        <a:p>
          <a:pPr rtl="1"/>
          <a:endParaRPr lang="he-IL"/>
        </a:p>
      </dgm:t>
    </dgm:pt>
    <dgm:pt modelId="{06828391-46E6-4D07-B152-61D2FBC20F89}" type="pres">
      <dgm:prSet presAssocID="{46708EA9-F437-4232-A6F5-8A2F958A11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544359-A6AA-4F9D-A27B-3DCF9A900C74}" type="pres">
      <dgm:prSet presAssocID="{46708EA9-F437-4232-A6F5-8A2F958A11C1}" presName="spNode" presStyleCnt="0"/>
      <dgm:spPr/>
    </dgm:pt>
    <dgm:pt modelId="{5C1F3008-C176-417A-A297-49ACE9FBC702}" type="pres">
      <dgm:prSet presAssocID="{FFACAF37-822E-42C0-82F9-8AF692061C93}" presName="sibTrans" presStyleLbl="sibTrans1D1" presStyleIdx="5" presStyleCnt="7"/>
      <dgm:spPr/>
      <dgm:t>
        <a:bodyPr/>
        <a:lstStyle/>
        <a:p>
          <a:pPr rtl="1"/>
          <a:endParaRPr lang="he-IL"/>
        </a:p>
      </dgm:t>
    </dgm:pt>
    <dgm:pt modelId="{AEF07930-5C6B-4DBF-9D8C-4D5AEA498A9C}" type="pres">
      <dgm:prSet presAssocID="{791C8B36-2DA1-4509-BC83-387F6E5E9A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FF2F07-8F4D-4630-8CBA-F7BBF2416D1F}" type="pres">
      <dgm:prSet presAssocID="{791C8B36-2DA1-4509-BC83-387F6E5E9A11}" presName="spNode" presStyleCnt="0"/>
      <dgm:spPr/>
    </dgm:pt>
    <dgm:pt modelId="{5671D4C8-9891-4F1E-A27B-3DAB37DEC4E8}" type="pres">
      <dgm:prSet presAssocID="{C5E0F869-4090-4F0A-B780-27F4E57E4103}" presName="sibTrans" presStyleLbl="sibTrans1D1" presStyleIdx="6" presStyleCnt="7"/>
      <dgm:spPr/>
      <dgm:t>
        <a:bodyPr/>
        <a:lstStyle/>
        <a:p>
          <a:pPr rtl="1"/>
          <a:endParaRPr lang="he-IL"/>
        </a:p>
      </dgm:t>
    </dgm:pt>
  </dgm:ptLst>
  <dgm:cxnLst>
    <dgm:cxn modelId="{CD738F2F-E9EE-42E0-937B-504F64F465F7}" srcId="{DFB04B66-7C3F-4C87-980B-60B2E0747BF4}" destId="{49693E0F-9D35-4C60-9FB6-685890902B00}" srcOrd="1" destOrd="0" parTransId="{73B4175B-8937-4A65-9A0C-6D4CC7762B6E}" sibTransId="{A0ACBE5D-FE20-412E-8D3B-BBE096622424}"/>
    <dgm:cxn modelId="{7111B6D4-198A-4037-A06C-72B411E07201}" type="presOf" srcId="{8B1386BA-50AE-45FB-9722-4955FBEEE873}" destId="{36283462-4B35-4046-9CCF-A333DDC9376A}" srcOrd="0" destOrd="0" presId="urn:microsoft.com/office/officeart/2005/8/layout/cycle6"/>
    <dgm:cxn modelId="{48104BEB-14F2-4ECA-85A5-3D8828492CE8}" type="presOf" srcId="{B7951CFD-94AF-42A3-9EA1-4EB06B43945B}" destId="{60F171E1-3C24-4659-A3A9-5D450DBC3C13}" srcOrd="0" destOrd="0" presId="urn:microsoft.com/office/officeart/2005/8/layout/cycle6"/>
    <dgm:cxn modelId="{A6373C9E-AC30-4910-BFA3-47BB28A63CDE}" type="presOf" srcId="{46708EA9-F437-4232-A6F5-8A2F958A11C1}" destId="{06828391-46E6-4D07-B152-61D2FBC20F89}" srcOrd="0" destOrd="0" presId="urn:microsoft.com/office/officeart/2005/8/layout/cycle6"/>
    <dgm:cxn modelId="{B165A5C2-F7EF-4CBD-B22D-2AC0D0747B81}" srcId="{DFB04B66-7C3F-4C87-980B-60B2E0747BF4}" destId="{46708EA9-F437-4232-A6F5-8A2F958A11C1}" srcOrd="5" destOrd="0" parTransId="{1870E322-EF8D-47F7-B086-8BB65CA109D3}" sibTransId="{FFACAF37-822E-42C0-82F9-8AF692061C93}"/>
    <dgm:cxn modelId="{E4590926-2F90-4BEE-B9E6-EE567700E743}" type="presOf" srcId="{FFACAF37-822E-42C0-82F9-8AF692061C93}" destId="{5C1F3008-C176-417A-A297-49ACE9FBC702}" srcOrd="0" destOrd="0" presId="urn:microsoft.com/office/officeart/2005/8/layout/cycle6"/>
    <dgm:cxn modelId="{018BF95E-EABB-4EED-B614-3DAA905BE8E5}" type="presOf" srcId="{C5E0F869-4090-4F0A-B780-27F4E57E4103}" destId="{5671D4C8-9891-4F1E-A27B-3DAB37DEC4E8}" srcOrd="0" destOrd="0" presId="urn:microsoft.com/office/officeart/2005/8/layout/cycle6"/>
    <dgm:cxn modelId="{30E1DD49-0126-4372-94B8-866A8A2060B8}" type="presOf" srcId="{A0ACBE5D-FE20-412E-8D3B-BBE096622424}" destId="{146D16FE-4415-49AC-B521-824C14D8557A}" srcOrd="0" destOrd="0" presId="urn:microsoft.com/office/officeart/2005/8/layout/cycle6"/>
    <dgm:cxn modelId="{38A33180-7E42-47CB-AAA8-6A395A06A869}" type="presOf" srcId="{1230F3B8-AD7D-4CCA-A5E8-32F706496036}" destId="{089DCD8C-D790-4DFD-B3E2-F5DEE8C60C58}" srcOrd="0" destOrd="0" presId="urn:microsoft.com/office/officeart/2005/8/layout/cycle6"/>
    <dgm:cxn modelId="{E090CF3A-7F2C-4E16-84A1-0070A20F41CB}" type="presOf" srcId="{DFB04B66-7C3F-4C87-980B-60B2E0747BF4}" destId="{7971D86F-EE69-421E-AF4A-211B1F892B45}" srcOrd="0" destOrd="0" presId="urn:microsoft.com/office/officeart/2005/8/layout/cycle6"/>
    <dgm:cxn modelId="{8EE8ABE3-E99E-4BF3-941A-E1004B2BB26E}" type="presOf" srcId="{3EFEBC03-0D83-4422-BBA2-E1211DB0C43A}" destId="{AA3C098F-6D2F-4189-B9A5-2CB9B518C92D}" srcOrd="0" destOrd="0" presId="urn:microsoft.com/office/officeart/2005/8/layout/cycle6"/>
    <dgm:cxn modelId="{16BD78F0-CB97-4320-B4A4-D4E8DD8FBFA8}" type="presOf" srcId="{48150B1B-E514-42AB-85FB-D5A2A038174C}" destId="{6F09EA93-A81B-4ED2-BF20-BEE0C9054382}" srcOrd="0" destOrd="0" presId="urn:microsoft.com/office/officeart/2005/8/layout/cycle6"/>
    <dgm:cxn modelId="{E42BF031-6201-4DAD-967C-6B4012A01230}" type="presOf" srcId="{E83D8DEA-8C18-44BD-8CFF-06F25839A992}" destId="{803E5B1F-5F1F-4D50-ACE5-0D0E2B6858C1}" srcOrd="0" destOrd="0" presId="urn:microsoft.com/office/officeart/2005/8/layout/cycle6"/>
    <dgm:cxn modelId="{77C371FA-2B50-4FF2-A021-6FF7CF1320D3}" srcId="{DFB04B66-7C3F-4C87-980B-60B2E0747BF4}" destId="{E83D8DEA-8C18-44BD-8CFF-06F25839A992}" srcOrd="2" destOrd="0" parTransId="{B7ECF6E2-8E32-467D-8163-DAC45212EE64}" sibTransId="{8B1386BA-50AE-45FB-9722-4955FBEEE873}"/>
    <dgm:cxn modelId="{C46FC01D-7D57-4AC8-8D01-E2F3C999DC8D}" srcId="{DFB04B66-7C3F-4C87-980B-60B2E0747BF4}" destId="{963E2D00-A9DD-497A-84D8-801E9B9464B8}" srcOrd="3" destOrd="0" parTransId="{DF893AC6-F140-43B4-B6D7-06AAA9B17E05}" sibTransId="{3EFEBC03-0D83-4422-BBA2-E1211DB0C43A}"/>
    <dgm:cxn modelId="{ADE6CAD1-7AFE-4AF9-861E-EE29D7B64EE7}" srcId="{DFB04B66-7C3F-4C87-980B-60B2E0747BF4}" destId="{48150B1B-E514-42AB-85FB-D5A2A038174C}" srcOrd="4" destOrd="0" parTransId="{37A40928-922A-4D3C-B531-D7A31C71A64D}" sibTransId="{777F2C6B-7050-476E-8FDE-FAA063C9071D}"/>
    <dgm:cxn modelId="{5877D120-FC42-4459-A102-2B89D9435477}" srcId="{DFB04B66-7C3F-4C87-980B-60B2E0747BF4}" destId="{791C8B36-2DA1-4509-BC83-387F6E5E9A11}" srcOrd="6" destOrd="0" parTransId="{FFE0A5AD-5D17-4BAD-A79F-2E23120B86AF}" sibTransId="{C5E0F869-4090-4F0A-B780-27F4E57E4103}"/>
    <dgm:cxn modelId="{EBB8948B-71F4-4D11-A60A-0CFF5A277E76}" type="presOf" srcId="{791C8B36-2DA1-4509-BC83-387F6E5E9A11}" destId="{AEF07930-5C6B-4DBF-9D8C-4D5AEA498A9C}" srcOrd="0" destOrd="0" presId="urn:microsoft.com/office/officeart/2005/8/layout/cycle6"/>
    <dgm:cxn modelId="{CCF36273-4EA2-4312-8E13-D729710F0B9E}" type="presOf" srcId="{777F2C6B-7050-476E-8FDE-FAA063C9071D}" destId="{E8ADC6CB-66C5-45AC-BD25-0671FC6F8FBA}" srcOrd="0" destOrd="0" presId="urn:microsoft.com/office/officeart/2005/8/layout/cycle6"/>
    <dgm:cxn modelId="{1FA9534C-CA58-4D37-AAE4-304374E2EDBE}" type="presOf" srcId="{49693E0F-9D35-4C60-9FB6-685890902B00}" destId="{113820C5-76F9-4F2F-B94F-8EE8128064EB}" srcOrd="0" destOrd="0" presId="urn:microsoft.com/office/officeart/2005/8/layout/cycle6"/>
    <dgm:cxn modelId="{FE98F2B7-EAF9-4080-9607-FC362FFF1CC5}" srcId="{DFB04B66-7C3F-4C87-980B-60B2E0747BF4}" destId="{B7951CFD-94AF-42A3-9EA1-4EB06B43945B}" srcOrd="0" destOrd="0" parTransId="{D487F4DA-6660-4C9C-91D7-2388FA952734}" sibTransId="{1230F3B8-AD7D-4CCA-A5E8-32F706496036}"/>
    <dgm:cxn modelId="{A9B6D209-839D-470B-AD28-3B6A6BF02927}" type="presOf" srcId="{963E2D00-A9DD-497A-84D8-801E9B9464B8}" destId="{FD944C44-C8B0-49E8-9D88-64C7DDFB0A82}" srcOrd="0" destOrd="0" presId="urn:microsoft.com/office/officeart/2005/8/layout/cycle6"/>
    <dgm:cxn modelId="{EFA46F31-CDEC-4061-9A5F-38660C69BD28}" type="presParOf" srcId="{7971D86F-EE69-421E-AF4A-211B1F892B45}" destId="{60F171E1-3C24-4659-A3A9-5D450DBC3C13}" srcOrd="0" destOrd="0" presId="urn:microsoft.com/office/officeart/2005/8/layout/cycle6"/>
    <dgm:cxn modelId="{D87B591A-08F8-4D8B-BC57-CCAC6601A4C5}" type="presParOf" srcId="{7971D86F-EE69-421E-AF4A-211B1F892B45}" destId="{594FED10-1D1A-49A1-AED4-5080E9833317}" srcOrd="1" destOrd="0" presId="urn:microsoft.com/office/officeart/2005/8/layout/cycle6"/>
    <dgm:cxn modelId="{7B93F2B9-0823-4B5A-B363-0F18BE8A7E68}" type="presParOf" srcId="{7971D86F-EE69-421E-AF4A-211B1F892B45}" destId="{089DCD8C-D790-4DFD-B3E2-F5DEE8C60C58}" srcOrd="2" destOrd="0" presId="urn:microsoft.com/office/officeart/2005/8/layout/cycle6"/>
    <dgm:cxn modelId="{37139A55-775D-400D-B22B-0F790A0EEC4B}" type="presParOf" srcId="{7971D86F-EE69-421E-AF4A-211B1F892B45}" destId="{113820C5-76F9-4F2F-B94F-8EE8128064EB}" srcOrd="3" destOrd="0" presId="urn:microsoft.com/office/officeart/2005/8/layout/cycle6"/>
    <dgm:cxn modelId="{A408ADB7-5C46-425D-945B-A498A0D97E9A}" type="presParOf" srcId="{7971D86F-EE69-421E-AF4A-211B1F892B45}" destId="{2B8FACFE-0EB5-4490-8396-33CB1703F269}" srcOrd="4" destOrd="0" presId="urn:microsoft.com/office/officeart/2005/8/layout/cycle6"/>
    <dgm:cxn modelId="{6273E227-4F15-4648-8F0D-50657193E277}" type="presParOf" srcId="{7971D86F-EE69-421E-AF4A-211B1F892B45}" destId="{146D16FE-4415-49AC-B521-824C14D8557A}" srcOrd="5" destOrd="0" presId="urn:microsoft.com/office/officeart/2005/8/layout/cycle6"/>
    <dgm:cxn modelId="{98F3C9BD-359F-4FFB-9951-27172EC94FBF}" type="presParOf" srcId="{7971D86F-EE69-421E-AF4A-211B1F892B45}" destId="{803E5B1F-5F1F-4D50-ACE5-0D0E2B6858C1}" srcOrd="6" destOrd="0" presId="urn:microsoft.com/office/officeart/2005/8/layout/cycle6"/>
    <dgm:cxn modelId="{491B382C-1062-44B1-A4CD-F166D041FA14}" type="presParOf" srcId="{7971D86F-EE69-421E-AF4A-211B1F892B45}" destId="{DA18BC9E-8854-4BB9-90BC-54FB2CD8B1DE}" srcOrd="7" destOrd="0" presId="urn:microsoft.com/office/officeart/2005/8/layout/cycle6"/>
    <dgm:cxn modelId="{3DD86DE3-A923-44E1-B777-F3BDBEA46488}" type="presParOf" srcId="{7971D86F-EE69-421E-AF4A-211B1F892B45}" destId="{36283462-4B35-4046-9CCF-A333DDC9376A}" srcOrd="8" destOrd="0" presId="urn:microsoft.com/office/officeart/2005/8/layout/cycle6"/>
    <dgm:cxn modelId="{59A66D46-0C12-4515-A4C4-2869ED53044B}" type="presParOf" srcId="{7971D86F-EE69-421E-AF4A-211B1F892B45}" destId="{FD944C44-C8B0-49E8-9D88-64C7DDFB0A82}" srcOrd="9" destOrd="0" presId="urn:microsoft.com/office/officeart/2005/8/layout/cycle6"/>
    <dgm:cxn modelId="{AF8E54DE-4398-4353-975B-56ED030BAEF4}" type="presParOf" srcId="{7971D86F-EE69-421E-AF4A-211B1F892B45}" destId="{66E10EBB-3662-4519-ACEC-40A321B527F4}" srcOrd="10" destOrd="0" presId="urn:microsoft.com/office/officeart/2005/8/layout/cycle6"/>
    <dgm:cxn modelId="{933DA59A-B98A-4D7B-98C9-F5D460718E13}" type="presParOf" srcId="{7971D86F-EE69-421E-AF4A-211B1F892B45}" destId="{AA3C098F-6D2F-4189-B9A5-2CB9B518C92D}" srcOrd="11" destOrd="0" presId="urn:microsoft.com/office/officeart/2005/8/layout/cycle6"/>
    <dgm:cxn modelId="{1B2353FE-3570-4422-B1D3-A639113E29CE}" type="presParOf" srcId="{7971D86F-EE69-421E-AF4A-211B1F892B45}" destId="{6F09EA93-A81B-4ED2-BF20-BEE0C9054382}" srcOrd="12" destOrd="0" presId="urn:microsoft.com/office/officeart/2005/8/layout/cycle6"/>
    <dgm:cxn modelId="{2B77A84F-83DB-45B6-99FD-CF4E9B96E09D}" type="presParOf" srcId="{7971D86F-EE69-421E-AF4A-211B1F892B45}" destId="{16989DB9-747B-493D-B48D-2F553786FA50}" srcOrd="13" destOrd="0" presId="urn:microsoft.com/office/officeart/2005/8/layout/cycle6"/>
    <dgm:cxn modelId="{C9D36337-2DA5-4094-A6F9-049B0488D57B}" type="presParOf" srcId="{7971D86F-EE69-421E-AF4A-211B1F892B45}" destId="{E8ADC6CB-66C5-45AC-BD25-0671FC6F8FBA}" srcOrd="14" destOrd="0" presId="urn:microsoft.com/office/officeart/2005/8/layout/cycle6"/>
    <dgm:cxn modelId="{A3D0717E-AB4D-4481-A4EF-249E5687E4EF}" type="presParOf" srcId="{7971D86F-EE69-421E-AF4A-211B1F892B45}" destId="{06828391-46E6-4D07-B152-61D2FBC20F89}" srcOrd="15" destOrd="0" presId="urn:microsoft.com/office/officeart/2005/8/layout/cycle6"/>
    <dgm:cxn modelId="{187E1A4C-B075-4B42-958B-CD2643904CFC}" type="presParOf" srcId="{7971D86F-EE69-421E-AF4A-211B1F892B45}" destId="{BC544359-A6AA-4F9D-A27B-3DCF9A900C74}" srcOrd="16" destOrd="0" presId="urn:microsoft.com/office/officeart/2005/8/layout/cycle6"/>
    <dgm:cxn modelId="{9D15F7E1-3474-4A99-B5D9-F8D1CFDD5553}" type="presParOf" srcId="{7971D86F-EE69-421E-AF4A-211B1F892B45}" destId="{5C1F3008-C176-417A-A297-49ACE9FBC702}" srcOrd="17" destOrd="0" presId="urn:microsoft.com/office/officeart/2005/8/layout/cycle6"/>
    <dgm:cxn modelId="{8E32A77A-D3F4-4535-9201-70F3ADA29FC1}" type="presParOf" srcId="{7971D86F-EE69-421E-AF4A-211B1F892B45}" destId="{AEF07930-5C6B-4DBF-9D8C-4D5AEA498A9C}" srcOrd="18" destOrd="0" presId="urn:microsoft.com/office/officeart/2005/8/layout/cycle6"/>
    <dgm:cxn modelId="{059DF3A5-B626-4C8D-A398-5DEC007823E4}" type="presParOf" srcId="{7971D86F-EE69-421E-AF4A-211B1F892B45}" destId="{F7FF2F07-8F4D-4630-8CBA-F7BBF2416D1F}" srcOrd="19" destOrd="0" presId="urn:microsoft.com/office/officeart/2005/8/layout/cycle6"/>
    <dgm:cxn modelId="{76FF079D-8EB4-4B4E-8D7C-1680DCF9D0CF}" type="presParOf" srcId="{7971D86F-EE69-421E-AF4A-211B1F892B45}" destId="{5671D4C8-9891-4F1E-A27B-3DAB37DEC4E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A660A3-EA85-417F-88B4-AC12E4B909A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EE66BFA-47CC-4B25-BDCC-C91EBC7F6D23}">
      <dgm:prSet phldrT="[טקסט]" custT="1"/>
      <dgm:spPr/>
      <dgm:t>
        <a:bodyPr/>
        <a:lstStyle/>
        <a:p>
          <a:pPr rtl="1"/>
          <a:r>
            <a:rPr lang="he-IL" sz="2400" dirty="0"/>
            <a:t>המפקח כמטפח</a:t>
          </a:r>
        </a:p>
      </dgm:t>
    </dgm:pt>
    <dgm:pt modelId="{5F96C9B0-DBB6-49E1-995B-25294F50BD72}" type="parTrans" cxnId="{B75B2360-AE19-48C3-A3C8-0F18E594E19D}">
      <dgm:prSet/>
      <dgm:spPr/>
      <dgm:t>
        <a:bodyPr/>
        <a:lstStyle/>
        <a:p>
          <a:pPr rtl="1"/>
          <a:endParaRPr lang="he-IL" sz="1800"/>
        </a:p>
      </dgm:t>
    </dgm:pt>
    <dgm:pt modelId="{12300249-72F1-496A-9C43-30A38A38A57C}" type="sibTrans" cxnId="{B75B2360-AE19-48C3-A3C8-0F18E594E19D}">
      <dgm:prSet/>
      <dgm:spPr/>
      <dgm:t>
        <a:bodyPr/>
        <a:lstStyle/>
        <a:p>
          <a:pPr rtl="1"/>
          <a:endParaRPr lang="he-IL" sz="1800"/>
        </a:p>
      </dgm:t>
    </dgm:pt>
    <dgm:pt modelId="{287A04A4-E70A-4352-8995-50472D5746F8}">
      <dgm:prSet phldrT="[טקסט]" custT="1"/>
      <dgm:spPr/>
      <dgm:t>
        <a:bodyPr/>
        <a:lstStyle/>
        <a:p>
          <a:pPr rtl="1"/>
          <a:r>
            <a:rPr lang="he-IL" sz="1200" dirty="0"/>
            <a:t>ממקד</a:t>
          </a:r>
        </a:p>
        <a:p>
          <a:pPr rtl="1"/>
          <a:r>
            <a:rPr lang="he-IL" sz="1200" dirty="0"/>
            <a:t>במצפן</a:t>
          </a:r>
        </a:p>
      </dgm:t>
    </dgm:pt>
    <dgm:pt modelId="{A76DF262-61A0-441E-A3E4-1AC760831AFC}" type="parTrans" cxnId="{43154BE6-27EB-478A-B2E4-F8916F66A1E5}">
      <dgm:prSet/>
      <dgm:spPr/>
      <dgm:t>
        <a:bodyPr/>
        <a:lstStyle/>
        <a:p>
          <a:pPr rtl="1"/>
          <a:endParaRPr lang="he-IL" sz="1800"/>
        </a:p>
      </dgm:t>
    </dgm:pt>
    <dgm:pt modelId="{2946C793-0BF3-4FB4-B6B6-448AC1F38B69}" type="sibTrans" cxnId="{43154BE6-27EB-478A-B2E4-F8916F66A1E5}">
      <dgm:prSet/>
      <dgm:spPr/>
      <dgm:t>
        <a:bodyPr/>
        <a:lstStyle/>
        <a:p>
          <a:pPr rtl="1"/>
          <a:endParaRPr lang="he-IL" sz="1800"/>
        </a:p>
      </dgm:t>
    </dgm:pt>
    <dgm:pt modelId="{556566C4-3EB5-4B5B-BFC9-804B9A1784C2}">
      <dgm:prSet phldrT="[טקסט]" custT="1"/>
      <dgm:spPr/>
      <dgm:t>
        <a:bodyPr/>
        <a:lstStyle/>
        <a:p>
          <a:pPr rtl="1"/>
          <a:r>
            <a:rPr lang="he-IL" sz="1200" dirty="0"/>
            <a:t>מפנה מחסומים</a:t>
          </a:r>
        </a:p>
      </dgm:t>
    </dgm:pt>
    <dgm:pt modelId="{89150EA3-3431-437D-9908-D06E742D9DCC}" type="parTrans" cxnId="{B11E53E8-5E19-4AB4-87A0-85E08C411962}">
      <dgm:prSet/>
      <dgm:spPr/>
      <dgm:t>
        <a:bodyPr/>
        <a:lstStyle/>
        <a:p>
          <a:pPr rtl="1"/>
          <a:endParaRPr lang="he-IL" sz="1800"/>
        </a:p>
      </dgm:t>
    </dgm:pt>
    <dgm:pt modelId="{EBF4E92F-24C0-4601-9AEB-42B4B91C148D}" type="sibTrans" cxnId="{B11E53E8-5E19-4AB4-87A0-85E08C411962}">
      <dgm:prSet/>
      <dgm:spPr/>
      <dgm:t>
        <a:bodyPr/>
        <a:lstStyle/>
        <a:p>
          <a:pPr rtl="1"/>
          <a:endParaRPr lang="he-IL" sz="1800"/>
        </a:p>
      </dgm:t>
    </dgm:pt>
    <dgm:pt modelId="{F751E5F3-D85B-4908-BFDE-8A174123A357}">
      <dgm:prSet phldrT="[טקסט]" custT="1"/>
      <dgm:spPr/>
      <dgm:t>
        <a:bodyPr/>
        <a:lstStyle/>
        <a:p>
          <a:pPr rtl="1"/>
          <a:r>
            <a:rPr lang="he-IL" sz="1200" dirty="0"/>
            <a:t>מגונן</a:t>
          </a:r>
        </a:p>
      </dgm:t>
    </dgm:pt>
    <dgm:pt modelId="{E3177777-B5B3-4072-A48F-1CDC76E293E3}" type="parTrans" cxnId="{DE8D8DA5-1C6F-452A-8A7B-15CF8F353413}">
      <dgm:prSet/>
      <dgm:spPr/>
      <dgm:t>
        <a:bodyPr/>
        <a:lstStyle/>
        <a:p>
          <a:pPr rtl="1"/>
          <a:endParaRPr lang="he-IL" sz="1800"/>
        </a:p>
      </dgm:t>
    </dgm:pt>
    <dgm:pt modelId="{1138899B-FCC3-44D6-9EED-B1F9CD230CB2}" type="sibTrans" cxnId="{DE8D8DA5-1C6F-452A-8A7B-15CF8F353413}">
      <dgm:prSet/>
      <dgm:spPr/>
      <dgm:t>
        <a:bodyPr/>
        <a:lstStyle/>
        <a:p>
          <a:pPr rtl="1"/>
          <a:endParaRPr lang="he-IL" sz="1800"/>
        </a:p>
      </dgm:t>
    </dgm:pt>
    <dgm:pt modelId="{C1C7B73A-8D7E-4A8E-968F-0CE1D8102662}">
      <dgm:prSet phldrT="[טקסט]" custT="1"/>
      <dgm:spPr/>
      <dgm:t>
        <a:bodyPr/>
        <a:lstStyle/>
        <a:p>
          <a:pPr rtl="1"/>
          <a:r>
            <a:rPr lang="he-IL" sz="1200" dirty="0"/>
            <a:t>מארגן</a:t>
          </a:r>
        </a:p>
        <a:p>
          <a:pPr rtl="1"/>
          <a:r>
            <a:rPr lang="he-IL" sz="1200" dirty="0"/>
            <a:t>הסביבה</a:t>
          </a:r>
        </a:p>
      </dgm:t>
    </dgm:pt>
    <dgm:pt modelId="{F38282F8-ACB8-4A54-B749-7C61E2F2C67D}" type="parTrans" cxnId="{94B88242-4805-48AC-8AC5-5F229D363DD4}">
      <dgm:prSet/>
      <dgm:spPr/>
      <dgm:t>
        <a:bodyPr/>
        <a:lstStyle/>
        <a:p>
          <a:pPr rtl="1"/>
          <a:endParaRPr lang="he-IL" sz="1800"/>
        </a:p>
      </dgm:t>
    </dgm:pt>
    <dgm:pt modelId="{6DBA808B-43F5-481A-8802-24EEDC804BA4}" type="sibTrans" cxnId="{94B88242-4805-48AC-8AC5-5F229D363DD4}">
      <dgm:prSet/>
      <dgm:spPr/>
      <dgm:t>
        <a:bodyPr/>
        <a:lstStyle/>
        <a:p>
          <a:pPr rtl="1"/>
          <a:endParaRPr lang="he-IL" sz="1800"/>
        </a:p>
      </dgm:t>
    </dgm:pt>
    <dgm:pt modelId="{239F86D7-F420-484F-B73F-968230EE9898}">
      <dgm:prSet custT="1"/>
      <dgm:spPr/>
      <dgm:t>
        <a:bodyPr/>
        <a:lstStyle/>
        <a:p>
          <a:pPr rtl="1"/>
          <a:r>
            <a:rPr lang="he-IL" sz="1200" dirty="0"/>
            <a:t>מנחיל תרבות</a:t>
          </a:r>
        </a:p>
      </dgm:t>
    </dgm:pt>
    <dgm:pt modelId="{2C74D5B9-1451-4C39-B5A4-78B1A7414725}" type="parTrans" cxnId="{3370F91A-471B-44E9-8EBF-FFB067F56FA4}">
      <dgm:prSet/>
      <dgm:spPr/>
      <dgm:t>
        <a:bodyPr/>
        <a:lstStyle/>
        <a:p>
          <a:pPr rtl="1"/>
          <a:endParaRPr lang="he-IL" sz="1800"/>
        </a:p>
      </dgm:t>
    </dgm:pt>
    <dgm:pt modelId="{14320C80-74E3-4923-92AD-31C54A29EBDA}" type="sibTrans" cxnId="{3370F91A-471B-44E9-8EBF-FFB067F56FA4}">
      <dgm:prSet/>
      <dgm:spPr/>
      <dgm:t>
        <a:bodyPr/>
        <a:lstStyle/>
        <a:p>
          <a:pPr rtl="1"/>
          <a:endParaRPr lang="he-IL" sz="1800"/>
        </a:p>
      </dgm:t>
    </dgm:pt>
    <dgm:pt modelId="{22E8A65A-A15C-40B3-B555-ECB6283E9C8C}">
      <dgm:prSet custT="1"/>
      <dgm:spPr/>
      <dgm:t>
        <a:bodyPr/>
        <a:lstStyle/>
        <a:p>
          <a:pPr rtl="1"/>
          <a:r>
            <a:rPr lang="he-IL" sz="1200" dirty="0"/>
            <a:t>חיישן הזדמנויות</a:t>
          </a:r>
        </a:p>
      </dgm:t>
    </dgm:pt>
    <dgm:pt modelId="{E2D249CF-AF8D-427B-970A-149C26A1A936}" type="parTrans" cxnId="{80E86C27-C796-4530-AD39-F6192CD4177C}">
      <dgm:prSet/>
      <dgm:spPr/>
      <dgm:t>
        <a:bodyPr/>
        <a:lstStyle/>
        <a:p>
          <a:pPr rtl="1"/>
          <a:endParaRPr lang="he-IL" sz="1800"/>
        </a:p>
      </dgm:t>
    </dgm:pt>
    <dgm:pt modelId="{6A3E8EC1-DF43-4D13-B818-C2850CF94D22}" type="sibTrans" cxnId="{80E86C27-C796-4530-AD39-F6192CD4177C}">
      <dgm:prSet/>
      <dgm:spPr/>
      <dgm:t>
        <a:bodyPr/>
        <a:lstStyle/>
        <a:p>
          <a:pPr rtl="1"/>
          <a:endParaRPr lang="he-IL" sz="1800"/>
        </a:p>
      </dgm:t>
    </dgm:pt>
    <dgm:pt modelId="{A6FB2BB3-5E57-46BB-85CC-802EB59AA9EA}">
      <dgm:prSet custT="1"/>
      <dgm:spPr/>
      <dgm:t>
        <a:bodyPr/>
        <a:lstStyle/>
        <a:p>
          <a:pPr rtl="1"/>
          <a:r>
            <a:rPr lang="he-IL" sz="1200" dirty="0"/>
            <a:t>מאיץ</a:t>
          </a:r>
        </a:p>
        <a:p>
          <a:pPr rtl="1"/>
          <a:r>
            <a:rPr lang="he-IL" sz="1200" dirty="0"/>
            <a:t>וקרן הון סיכון</a:t>
          </a:r>
        </a:p>
      </dgm:t>
    </dgm:pt>
    <dgm:pt modelId="{0B731B3F-A1D6-4D0F-862E-CEC1BDA28805}" type="parTrans" cxnId="{E8630E64-A7F0-49AD-A52A-AE7A0FF175B0}">
      <dgm:prSet/>
      <dgm:spPr/>
      <dgm:t>
        <a:bodyPr/>
        <a:lstStyle/>
        <a:p>
          <a:pPr rtl="1"/>
          <a:endParaRPr lang="he-IL" sz="1800"/>
        </a:p>
      </dgm:t>
    </dgm:pt>
    <dgm:pt modelId="{C5C47D17-6131-456A-9518-3AF18BD1D815}" type="sibTrans" cxnId="{E8630E64-A7F0-49AD-A52A-AE7A0FF175B0}">
      <dgm:prSet/>
      <dgm:spPr/>
      <dgm:t>
        <a:bodyPr/>
        <a:lstStyle/>
        <a:p>
          <a:pPr rtl="1"/>
          <a:endParaRPr lang="he-IL" sz="1800"/>
        </a:p>
      </dgm:t>
    </dgm:pt>
    <dgm:pt modelId="{435CF9F6-E742-4394-98EC-F59C8A790467}">
      <dgm:prSet custT="1"/>
      <dgm:spPr/>
      <dgm:t>
        <a:bodyPr/>
        <a:lstStyle/>
        <a:p>
          <a:pPr rtl="1"/>
          <a:r>
            <a:rPr lang="he-IL" sz="1200" dirty="0"/>
            <a:t>מחבר ומשווק</a:t>
          </a:r>
        </a:p>
      </dgm:t>
    </dgm:pt>
    <dgm:pt modelId="{45D3C634-A58F-447B-A649-99C559259258}" type="parTrans" cxnId="{5ADC5DCA-D1D3-4762-9E1D-CB0AC5902836}">
      <dgm:prSet/>
      <dgm:spPr/>
      <dgm:t>
        <a:bodyPr/>
        <a:lstStyle/>
        <a:p>
          <a:pPr rtl="1"/>
          <a:endParaRPr lang="he-IL" sz="1800"/>
        </a:p>
      </dgm:t>
    </dgm:pt>
    <dgm:pt modelId="{533F251D-9204-4108-AE88-B679B2F4636E}" type="sibTrans" cxnId="{5ADC5DCA-D1D3-4762-9E1D-CB0AC5902836}">
      <dgm:prSet/>
      <dgm:spPr/>
      <dgm:t>
        <a:bodyPr/>
        <a:lstStyle/>
        <a:p>
          <a:pPr rtl="1"/>
          <a:endParaRPr lang="he-IL" sz="1800"/>
        </a:p>
      </dgm:t>
    </dgm:pt>
    <dgm:pt modelId="{77669646-DAC2-46EB-8CEC-81CC3D0351C3}">
      <dgm:prSet custT="1"/>
      <dgm:spPr/>
      <dgm:t>
        <a:bodyPr/>
        <a:lstStyle/>
        <a:p>
          <a:pPr rtl="1"/>
          <a:r>
            <a:rPr lang="he-IL" sz="1200" dirty="0"/>
            <a:t>אוזן קשבת</a:t>
          </a:r>
        </a:p>
      </dgm:t>
    </dgm:pt>
    <dgm:pt modelId="{4A943B7C-11E2-47AF-9CF8-A35F92CDB71E}" type="parTrans" cxnId="{6CC0EC01-B793-4DE7-A921-D614CC1B31A9}">
      <dgm:prSet/>
      <dgm:spPr/>
      <dgm:t>
        <a:bodyPr/>
        <a:lstStyle/>
        <a:p>
          <a:pPr rtl="1"/>
          <a:endParaRPr lang="he-IL"/>
        </a:p>
      </dgm:t>
    </dgm:pt>
    <dgm:pt modelId="{C4E8E4B9-B181-49D1-8E26-2E5B95AD8C72}" type="sibTrans" cxnId="{6CC0EC01-B793-4DE7-A921-D614CC1B31A9}">
      <dgm:prSet/>
      <dgm:spPr/>
      <dgm:t>
        <a:bodyPr/>
        <a:lstStyle/>
        <a:p>
          <a:pPr rtl="1"/>
          <a:endParaRPr lang="he-IL"/>
        </a:p>
      </dgm:t>
    </dgm:pt>
    <dgm:pt modelId="{EF7E9B24-5B6C-4C71-9C81-E627D44E0FFA}">
      <dgm:prSet custT="1"/>
      <dgm:spPr/>
      <dgm:t>
        <a:bodyPr/>
        <a:lstStyle/>
        <a:p>
          <a:pPr rtl="1"/>
          <a:r>
            <a:rPr lang="he-IL" sz="1200" dirty="0"/>
            <a:t>יזם ופעלן</a:t>
          </a:r>
        </a:p>
      </dgm:t>
    </dgm:pt>
    <dgm:pt modelId="{3B6EFAE2-F96B-4033-9F3D-9D5448BDA75E}" type="parTrans" cxnId="{E991AFAB-74A3-4A95-9C88-9EED850EEB09}">
      <dgm:prSet/>
      <dgm:spPr/>
      <dgm:t>
        <a:bodyPr/>
        <a:lstStyle/>
        <a:p>
          <a:pPr rtl="1"/>
          <a:endParaRPr lang="he-IL"/>
        </a:p>
      </dgm:t>
    </dgm:pt>
    <dgm:pt modelId="{6D5B2CAA-EC06-44DE-B99E-B97FC8350D27}" type="sibTrans" cxnId="{E991AFAB-74A3-4A95-9C88-9EED850EEB09}">
      <dgm:prSet/>
      <dgm:spPr/>
      <dgm:t>
        <a:bodyPr/>
        <a:lstStyle/>
        <a:p>
          <a:pPr rtl="1"/>
          <a:endParaRPr lang="he-IL"/>
        </a:p>
      </dgm:t>
    </dgm:pt>
    <dgm:pt modelId="{DE273365-0EBC-4CFE-B28C-D694A09B1BA8}" type="pres">
      <dgm:prSet presAssocID="{00A660A3-EA85-417F-88B4-AC12E4B909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F4FADD9-4025-4D2D-9EF0-BA7E3DC280C7}" type="pres">
      <dgm:prSet presAssocID="{5EE66BFA-47CC-4B25-BDCC-C91EBC7F6D23}" presName="centerShape" presStyleLbl="node0" presStyleIdx="0" presStyleCnt="1" custScaleX="143262" custScaleY="148405"/>
      <dgm:spPr/>
      <dgm:t>
        <a:bodyPr/>
        <a:lstStyle/>
        <a:p>
          <a:pPr rtl="1"/>
          <a:endParaRPr lang="he-IL"/>
        </a:p>
      </dgm:t>
    </dgm:pt>
    <dgm:pt modelId="{BF8C6296-E5EA-4D78-A844-E5864ECF798F}" type="pres">
      <dgm:prSet presAssocID="{287A04A4-E70A-4352-8995-50472D5746F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DFB1CA7-2A9B-45D9-9633-E4E94B0F6726}" type="pres">
      <dgm:prSet presAssocID="{287A04A4-E70A-4352-8995-50472D5746F8}" presName="dummy" presStyleCnt="0"/>
      <dgm:spPr/>
    </dgm:pt>
    <dgm:pt modelId="{6ADBFBFF-D114-41BC-9FF9-440EA2DFFA48}" type="pres">
      <dgm:prSet presAssocID="{2946C793-0BF3-4FB4-B6B6-448AC1F38B69}" presName="sibTrans" presStyleLbl="sibTrans2D1" presStyleIdx="0" presStyleCnt="10"/>
      <dgm:spPr/>
      <dgm:t>
        <a:bodyPr/>
        <a:lstStyle/>
        <a:p>
          <a:pPr rtl="1"/>
          <a:endParaRPr lang="he-IL"/>
        </a:p>
      </dgm:t>
    </dgm:pt>
    <dgm:pt modelId="{68F42FCF-8B2F-47A7-9EBA-F5B7C60BBEAB}" type="pres">
      <dgm:prSet presAssocID="{556566C4-3EB5-4B5B-BFC9-804B9A1784C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6D51352-0005-4EAC-A76C-9E19D8DE28CF}" type="pres">
      <dgm:prSet presAssocID="{556566C4-3EB5-4B5B-BFC9-804B9A1784C2}" presName="dummy" presStyleCnt="0"/>
      <dgm:spPr/>
    </dgm:pt>
    <dgm:pt modelId="{9220264C-76CD-4450-9231-5DA402B25F5C}" type="pres">
      <dgm:prSet presAssocID="{EBF4E92F-24C0-4601-9AEB-42B4B91C148D}" presName="sibTrans" presStyleLbl="sibTrans2D1" presStyleIdx="1" presStyleCnt="10"/>
      <dgm:spPr/>
      <dgm:t>
        <a:bodyPr/>
        <a:lstStyle/>
        <a:p>
          <a:pPr rtl="1"/>
          <a:endParaRPr lang="he-IL"/>
        </a:p>
      </dgm:t>
    </dgm:pt>
    <dgm:pt modelId="{A58ACB71-71AC-456F-B4A8-CAE780B30F9A}" type="pres">
      <dgm:prSet presAssocID="{F751E5F3-D85B-4908-BFDE-8A174123A35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7C31B8-80F7-43E3-AA11-73FC87606091}" type="pres">
      <dgm:prSet presAssocID="{F751E5F3-D85B-4908-BFDE-8A174123A357}" presName="dummy" presStyleCnt="0"/>
      <dgm:spPr/>
    </dgm:pt>
    <dgm:pt modelId="{A1706CDD-321D-41CB-B7BF-C4E50815CD98}" type="pres">
      <dgm:prSet presAssocID="{1138899B-FCC3-44D6-9EED-B1F9CD230CB2}" presName="sibTrans" presStyleLbl="sibTrans2D1" presStyleIdx="2" presStyleCnt="10"/>
      <dgm:spPr/>
      <dgm:t>
        <a:bodyPr/>
        <a:lstStyle/>
        <a:p>
          <a:pPr rtl="1"/>
          <a:endParaRPr lang="he-IL"/>
        </a:p>
      </dgm:t>
    </dgm:pt>
    <dgm:pt modelId="{C77AD371-F356-4A3B-B50B-4C09777A19EF}" type="pres">
      <dgm:prSet presAssocID="{77669646-DAC2-46EB-8CEC-81CC3D0351C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DCC30BB-72FC-4BFF-9046-C10122A374B7}" type="pres">
      <dgm:prSet presAssocID="{77669646-DAC2-46EB-8CEC-81CC3D0351C3}" presName="dummy" presStyleCnt="0"/>
      <dgm:spPr/>
    </dgm:pt>
    <dgm:pt modelId="{3FB7917C-184E-43BC-86CB-D66ADC9E556D}" type="pres">
      <dgm:prSet presAssocID="{C4E8E4B9-B181-49D1-8E26-2E5B95AD8C72}" presName="sibTrans" presStyleLbl="sibTrans2D1" presStyleIdx="3" presStyleCnt="10"/>
      <dgm:spPr/>
      <dgm:t>
        <a:bodyPr/>
        <a:lstStyle/>
        <a:p>
          <a:pPr rtl="1"/>
          <a:endParaRPr lang="he-IL"/>
        </a:p>
      </dgm:t>
    </dgm:pt>
    <dgm:pt modelId="{95C36F9E-EEC9-4CAD-B214-32AACF1FB3EF}" type="pres">
      <dgm:prSet presAssocID="{C1C7B73A-8D7E-4A8E-968F-0CE1D810266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E366CC2-8017-4D87-A9AB-F77251B5BDBC}" type="pres">
      <dgm:prSet presAssocID="{C1C7B73A-8D7E-4A8E-968F-0CE1D8102662}" presName="dummy" presStyleCnt="0"/>
      <dgm:spPr/>
    </dgm:pt>
    <dgm:pt modelId="{8A14AE04-27A5-4809-9E5D-F0D82DFF8119}" type="pres">
      <dgm:prSet presAssocID="{6DBA808B-43F5-481A-8802-24EEDC804BA4}" presName="sibTrans" presStyleLbl="sibTrans2D1" presStyleIdx="4" presStyleCnt="10"/>
      <dgm:spPr/>
      <dgm:t>
        <a:bodyPr/>
        <a:lstStyle/>
        <a:p>
          <a:pPr rtl="1"/>
          <a:endParaRPr lang="he-IL"/>
        </a:p>
      </dgm:t>
    </dgm:pt>
    <dgm:pt modelId="{8828E9ED-8F28-4224-AA9C-717FE534DEDF}" type="pres">
      <dgm:prSet presAssocID="{239F86D7-F420-484F-B73F-968230EE989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A39987-6139-495F-AC77-0CFE334E3ECC}" type="pres">
      <dgm:prSet presAssocID="{239F86D7-F420-484F-B73F-968230EE9898}" presName="dummy" presStyleCnt="0"/>
      <dgm:spPr/>
    </dgm:pt>
    <dgm:pt modelId="{0B032E1F-C01A-48FA-98FF-38A33861F901}" type="pres">
      <dgm:prSet presAssocID="{14320C80-74E3-4923-92AD-31C54A29EBDA}" presName="sibTrans" presStyleLbl="sibTrans2D1" presStyleIdx="5" presStyleCnt="10"/>
      <dgm:spPr/>
      <dgm:t>
        <a:bodyPr/>
        <a:lstStyle/>
        <a:p>
          <a:pPr rtl="1"/>
          <a:endParaRPr lang="he-IL"/>
        </a:p>
      </dgm:t>
    </dgm:pt>
    <dgm:pt modelId="{F15DFD6B-4734-4980-A776-BB93767F8973}" type="pres">
      <dgm:prSet presAssocID="{22E8A65A-A15C-40B3-B555-ECB6283E9C8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17D8386-A728-421D-A74B-76F4C65DD07F}" type="pres">
      <dgm:prSet presAssocID="{22E8A65A-A15C-40B3-B555-ECB6283E9C8C}" presName="dummy" presStyleCnt="0"/>
      <dgm:spPr/>
    </dgm:pt>
    <dgm:pt modelId="{B4192639-65B4-490C-A3EC-854A6323295C}" type="pres">
      <dgm:prSet presAssocID="{6A3E8EC1-DF43-4D13-B818-C2850CF94D22}" presName="sibTrans" presStyleLbl="sibTrans2D1" presStyleIdx="6" presStyleCnt="10"/>
      <dgm:spPr/>
      <dgm:t>
        <a:bodyPr/>
        <a:lstStyle/>
        <a:p>
          <a:pPr rtl="1"/>
          <a:endParaRPr lang="he-IL"/>
        </a:p>
      </dgm:t>
    </dgm:pt>
    <dgm:pt modelId="{E6A26E96-D47E-40C6-9E38-EA0C88B58BFE}" type="pres">
      <dgm:prSet presAssocID="{A6FB2BB3-5E57-46BB-85CC-802EB59AA9E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5B6EA0D-F9EA-4FC3-9C62-806DD6891C7E}" type="pres">
      <dgm:prSet presAssocID="{A6FB2BB3-5E57-46BB-85CC-802EB59AA9EA}" presName="dummy" presStyleCnt="0"/>
      <dgm:spPr/>
    </dgm:pt>
    <dgm:pt modelId="{2EAD32D6-CA7B-46E9-B105-0BEC53C2D964}" type="pres">
      <dgm:prSet presAssocID="{C5C47D17-6131-456A-9518-3AF18BD1D815}" presName="sibTrans" presStyleLbl="sibTrans2D1" presStyleIdx="7" presStyleCnt="10"/>
      <dgm:spPr/>
      <dgm:t>
        <a:bodyPr/>
        <a:lstStyle/>
        <a:p>
          <a:pPr rtl="1"/>
          <a:endParaRPr lang="he-IL"/>
        </a:p>
      </dgm:t>
    </dgm:pt>
    <dgm:pt modelId="{1D84D0C6-AF31-4BE5-95D3-328A5E4142C7}" type="pres">
      <dgm:prSet presAssocID="{435CF9F6-E742-4394-98EC-F59C8A790467}" presName="node" presStyleLbl="node1" presStyleIdx="8" presStyleCnt="10" custRadScaleRad="97946" custRadScaleInc="1090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5F67D8-A429-4FC1-97D4-E2BE4BB29991}" type="pres">
      <dgm:prSet presAssocID="{435CF9F6-E742-4394-98EC-F59C8A790467}" presName="dummy" presStyleCnt="0"/>
      <dgm:spPr/>
    </dgm:pt>
    <dgm:pt modelId="{4D32E929-E42E-4CB2-B16A-91DE95CCBBE7}" type="pres">
      <dgm:prSet presAssocID="{533F251D-9204-4108-AE88-B679B2F4636E}" presName="sibTrans" presStyleLbl="sibTrans2D1" presStyleIdx="8" presStyleCnt="10"/>
      <dgm:spPr/>
      <dgm:t>
        <a:bodyPr/>
        <a:lstStyle/>
        <a:p>
          <a:pPr rtl="1"/>
          <a:endParaRPr lang="he-IL"/>
        </a:p>
      </dgm:t>
    </dgm:pt>
    <dgm:pt modelId="{9F29EE3A-57E0-4E36-BEA2-B92A9D296138}" type="pres">
      <dgm:prSet presAssocID="{EF7E9B24-5B6C-4C71-9C81-E627D44E0FF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DF52321-10E8-4E5F-8973-8110042AFD17}" type="pres">
      <dgm:prSet presAssocID="{EF7E9B24-5B6C-4C71-9C81-E627D44E0FFA}" presName="dummy" presStyleCnt="0"/>
      <dgm:spPr/>
    </dgm:pt>
    <dgm:pt modelId="{2EEA3DA0-3F63-42B8-B054-14861F1C1671}" type="pres">
      <dgm:prSet presAssocID="{6D5B2CAA-EC06-44DE-B99E-B97FC8350D27}" presName="sibTrans" presStyleLbl="sibTrans2D1" presStyleIdx="9" presStyleCnt="10"/>
      <dgm:spPr/>
      <dgm:t>
        <a:bodyPr/>
        <a:lstStyle/>
        <a:p>
          <a:pPr rtl="1"/>
          <a:endParaRPr lang="he-IL"/>
        </a:p>
      </dgm:t>
    </dgm:pt>
  </dgm:ptLst>
  <dgm:cxnLst>
    <dgm:cxn modelId="{6CC0EC01-B793-4DE7-A921-D614CC1B31A9}" srcId="{5EE66BFA-47CC-4B25-BDCC-C91EBC7F6D23}" destId="{77669646-DAC2-46EB-8CEC-81CC3D0351C3}" srcOrd="3" destOrd="0" parTransId="{4A943B7C-11E2-47AF-9CF8-A35F92CDB71E}" sibTransId="{C4E8E4B9-B181-49D1-8E26-2E5B95AD8C72}"/>
    <dgm:cxn modelId="{16D58040-8526-47A4-98FD-5B551611E3DC}" type="presOf" srcId="{C5C47D17-6131-456A-9518-3AF18BD1D815}" destId="{2EAD32D6-CA7B-46E9-B105-0BEC53C2D964}" srcOrd="0" destOrd="0" presId="urn:microsoft.com/office/officeart/2005/8/layout/radial6"/>
    <dgm:cxn modelId="{43154BE6-27EB-478A-B2E4-F8916F66A1E5}" srcId="{5EE66BFA-47CC-4B25-BDCC-C91EBC7F6D23}" destId="{287A04A4-E70A-4352-8995-50472D5746F8}" srcOrd="0" destOrd="0" parTransId="{A76DF262-61A0-441E-A3E4-1AC760831AFC}" sibTransId="{2946C793-0BF3-4FB4-B6B6-448AC1F38B69}"/>
    <dgm:cxn modelId="{B75B2360-AE19-48C3-A3C8-0F18E594E19D}" srcId="{00A660A3-EA85-417F-88B4-AC12E4B909A7}" destId="{5EE66BFA-47CC-4B25-BDCC-C91EBC7F6D23}" srcOrd="0" destOrd="0" parTransId="{5F96C9B0-DBB6-49E1-995B-25294F50BD72}" sibTransId="{12300249-72F1-496A-9C43-30A38A38A57C}"/>
    <dgm:cxn modelId="{D720C625-EF27-4AAB-970A-CC9007A8C95B}" type="presOf" srcId="{1138899B-FCC3-44D6-9EED-B1F9CD230CB2}" destId="{A1706CDD-321D-41CB-B7BF-C4E50815CD98}" srcOrd="0" destOrd="0" presId="urn:microsoft.com/office/officeart/2005/8/layout/radial6"/>
    <dgm:cxn modelId="{5ADC5DCA-D1D3-4762-9E1D-CB0AC5902836}" srcId="{5EE66BFA-47CC-4B25-BDCC-C91EBC7F6D23}" destId="{435CF9F6-E742-4394-98EC-F59C8A790467}" srcOrd="8" destOrd="0" parTransId="{45D3C634-A58F-447B-A649-99C559259258}" sibTransId="{533F251D-9204-4108-AE88-B679B2F4636E}"/>
    <dgm:cxn modelId="{420626CB-FF42-47C5-AA4C-D47498762800}" type="presOf" srcId="{C4E8E4B9-B181-49D1-8E26-2E5B95AD8C72}" destId="{3FB7917C-184E-43BC-86CB-D66ADC9E556D}" srcOrd="0" destOrd="0" presId="urn:microsoft.com/office/officeart/2005/8/layout/radial6"/>
    <dgm:cxn modelId="{C13EE1B1-3B97-42FC-83AA-6092BBFF7692}" type="presOf" srcId="{C1C7B73A-8D7E-4A8E-968F-0CE1D8102662}" destId="{95C36F9E-EEC9-4CAD-B214-32AACF1FB3EF}" srcOrd="0" destOrd="0" presId="urn:microsoft.com/office/officeart/2005/8/layout/radial6"/>
    <dgm:cxn modelId="{AF574C34-1378-4A8D-9593-FC49F21459F4}" type="presOf" srcId="{14320C80-74E3-4923-92AD-31C54A29EBDA}" destId="{0B032E1F-C01A-48FA-98FF-38A33861F901}" srcOrd="0" destOrd="0" presId="urn:microsoft.com/office/officeart/2005/8/layout/radial6"/>
    <dgm:cxn modelId="{1C446170-180F-41DC-A2FA-989632B8FB01}" type="presOf" srcId="{2946C793-0BF3-4FB4-B6B6-448AC1F38B69}" destId="{6ADBFBFF-D114-41BC-9FF9-440EA2DFFA48}" srcOrd="0" destOrd="0" presId="urn:microsoft.com/office/officeart/2005/8/layout/radial6"/>
    <dgm:cxn modelId="{E2972131-AF7B-404C-8E5C-F8EC7DE5927E}" type="presOf" srcId="{77669646-DAC2-46EB-8CEC-81CC3D0351C3}" destId="{C77AD371-F356-4A3B-B50B-4C09777A19EF}" srcOrd="0" destOrd="0" presId="urn:microsoft.com/office/officeart/2005/8/layout/radial6"/>
    <dgm:cxn modelId="{E991AFAB-74A3-4A95-9C88-9EED850EEB09}" srcId="{5EE66BFA-47CC-4B25-BDCC-C91EBC7F6D23}" destId="{EF7E9B24-5B6C-4C71-9C81-E627D44E0FFA}" srcOrd="9" destOrd="0" parTransId="{3B6EFAE2-F96B-4033-9F3D-9D5448BDA75E}" sibTransId="{6D5B2CAA-EC06-44DE-B99E-B97FC8350D27}"/>
    <dgm:cxn modelId="{AB3E1AB5-BE6A-40F9-A202-3B25F65E0035}" type="presOf" srcId="{6D5B2CAA-EC06-44DE-B99E-B97FC8350D27}" destId="{2EEA3DA0-3F63-42B8-B054-14861F1C1671}" srcOrd="0" destOrd="0" presId="urn:microsoft.com/office/officeart/2005/8/layout/radial6"/>
    <dgm:cxn modelId="{88C79084-7B88-435E-B758-1598C67CCB0B}" type="presOf" srcId="{435CF9F6-E742-4394-98EC-F59C8A790467}" destId="{1D84D0C6-AF31-4BE5-95D3-328A5E4142C7}" srcOrd="0" destOrd="0" presId="urn:microsoft.com/office/officeart/2005/8/layout/radial6"/>
    <dgm:cxn modelId="{41ED1FD1-8E03-4C6B-856C-5BCC51FD9C2E}" type="presOf" srcId="{EBF4E92F-24C0-4601-9AEB-42B4B91C148D}" destId="{9220264C-76CD-4450-9231-5DA402B25F5C}" srcOrd="0" destOrd="0" presId="urn:microsoft.com/office/officeart/2005/8/layout/radial6"/>
    <dgm:cxn modelId="{21F0FB1D-4DA5-4FB5-86C1-10794CF286B3}" type="presOf" srcId="{00A660A3-EA85-417F-88B4-AC12E4B909A7}" destId="{DE273365-0EBC-4CFE-B28C-D694A09B1BA8}" srcOrd="0" destOrd="0" presId="urn:microsoft.com/office/officeart/2005/8/layout/radial6"/>
    <dgm:cxn modelId="{B11E53E8-5E19-4AB4-87A0-85E08C411962}" srcId="{5EE66BFA-47CC-4B25-BDCC-C91EBC7F6D23}" destId="{556566C4-3EB5-4B5B-BFC9-804B9A1784C2}" srcOrd="1" destOrd="0" parTransId="{89150EA3-3431-437D-9908-D06E742D9DCC}" sibTransId="{EBF4E92F-24C0-4601-9AEB-42B4B91C148D}"/>
    <dgm:cxn modelId="{B61C1232-C081-47CA-A25D-8DF47E79CAAB}" type="presOf" srcId="{F751E5F3-D85B-4908-BFDE-8A174123A357}" destId="{A58ACB71-71AC-456F-B4A8-CAE780B30F9A}" srcOrd="0" destOrd="0" presId="urn:microsoft.com/office/officeart/2005/8/layout/radial6"/>
    <dgm:cxn modelId="{20416E43-66AD-405E-9485-31D098D5E917}" type="presOf" srcId="{6DBA808B-43F5-481A-8802-24EEDC804BA4}" destId="{8A14AE04-27A5-4809-9E5D-F0D82DFF8119}" srcOrd="0" destOrd="0" presId="urn:microsoft.com/office/officeart/2005/8/layout/radial6"/>
    <dgm:cxn modelId="{94B88242-4805-48AC-8AC5-5F229D363DD4}" srcId="{5EE66BFA-47CC-4B25-BDCC-C91EBC7F6D23}" destId="{C1C7B73A-8D7E-4A8E-968F-0CE1D8102662}" srcOrd="4" destOrd="0" parTransId="{F38282F8-ACB8-4A54-B749-7C61E2F2C67D}" sibTransId="{6DBA808B-43F5-481A-8802-24EEDC804BA4}"/>
    <dgm:cxn modelId="{ED87E2C1-25E5-4FAD-9319-EAE6173272A8}" type="presOf" srcId="{239F86D7-F420-484F-B73F-968230EE9898}" destId="{8828E9ED-8F28-4224-AA9C-717FE534DEDF}" srcOrd="0" destOrd="0" presId="urn:microsoft.com/office/officeart/2005/8/layout/radial6"/>
    <dgm:cxn modelId="{63738B1B-484E-4A30-98DA-47F42DDF6032}" type="presOf" srcId="{533F251D-9204-4108-AE88-B679B2F4636E}" destId="{4D32E929-E42E-4CB2-B16A-91DE95CCBBE7}" srcOrd="0" destOrd="0" presId="urn:microsoft.com/office/officeart/2005/8/layout/radial6"/>
    <dgm:cxn modelId="{4957DADD-A246-4202-91A4-5461ABFC5DDD}" type="presOf" srcId="{5EE66BFA-47CC-4B25-BDCC-C91EBC7F6D23}" destId="{DF4FADD9-4025-4D2D-9EF0-BA7E3DC280C7}" srcOrd="0" destOrd="0" presId="urn:microsoft.com/office/officeart/2005/8/layout/radial6"/>
    <dgm:cxn modelId="{79D9D486-F789-4964-A60F-BB7D0053998E}" type="presOf" srcId="{287A04A4-E70A-4352-8995-50472D5746F8}" destId="{BF8C6296-E5EA-4D78-A844-E5864ECF798F}" srcOrd="0" destOrd="0" presId="urn:microsoft.com/office/officeart/2005/8/layout/radial6"/>
    <dgm:cxn modelId="{00C42F98-6FB2-4B4B-9FCF-4F3981B9C2FC}" type="presOf" srcId="{EF7E9B24-5B6C-4C71-9C81-E627D44E0FFA}" destId="{9F29EE3A-57E0-4E36-BEA2-B92A9D296138}" srcOrd="0" destOrd="0" presId="urn:microsoft.com/office/officeart/2005/8/layout/radial6"/>
    <dgm:cxn modelId="{3F78C1B4-4D4A-4EAA-B842-CF3A8E37DEB1}" type="presOf" srcId="{A6FB2BB3-5E57-46BB-85CC-802EB59AA9EA}" destId="{E6A26E96-D47E-40C6-9E38-EA0C88B58BFE}" srcOrd="0" destOrd="0" presId="urn:microsoft.com/office/officeart/2005/8/layout/radial6"/>
    <dgm:cxn modelId="{E8630E64-A7F0-49AD-A52A-AE7A0FF175B0}" srcId="{5EE66BFA-47CC-4B25-BDCC-C91EBC7F6D23}" destId="{A6FB2BB3-5E57-46BB-85CC-802EB59AA9EA}" srcOrd="7" destOrd="0" parTransId="{0B731B3F-A1D6-4D0F-862E-CEC1BDA28805}" sibTransId="{C5C47D17-6131-456A-9518-3AF18BD1D815}"/>
    <dgm:cxn modelId="{764BDC60-1E02-439D-92BD-6697D71AE74F}" type="presOf" srcId="{6A3E8EC1-DF43-4D13-B818-C2850CF94D22}" destId="{B4192639-65B4-490C-A3EC-854A6323295C}" srcOrd="0" destOrd="0" presId="urn:microsoft.com/office/officeart/2005/8/layout/radial6"/>
    <dgm:cxn modelId="{8CA5048E-9C1C-4162-875F-A2224D3004B1}" type="presOf" srcId="{556566C4-3EB5-4B5B-BFC9-804B9A1784C2}" destId="{68F42FCF-8B2F-47A7-9EBA-F5B7C60BBEAB}" srcOrd="0" destOrd="0" presId="urn:microsoft.com/office/officeart/2005/8/layout/radial6"/>
    <dgm:cxn modelId="{80E86C27-C796-4530-AD39-F6192CD4177C}" srcId="{5EE66BFA-47CC-4B25-BDCC-C91EBC7F6D23}" destId="{22E8A65A-A15C-40B3-B555-ECB6283E9C8C}" srcOrd="6" destOrd="0" parTransId="{E2D249CF-AF8D-427B-970A-149C26A1A936}" sibTransId="{6A3E8EC1-DF43-4D13-B818-C2850CF94D22}"/>
    <dgm:cxn modelId="{02D6E2F2-0523-4143-BB19-C64F1EE8CA5E}" type="presOf" srcId="{22E8A65A-A15C-40B3-B555-ECB6283E9C8C}" destId="{F15DFD6B-4734-4980-A776-BB93767F8973}" srcOrd="0" destOrd="0" presId="urn:microsoft.com/office/officeart/2005/8/layout/radial6"/>
    <dgm:cxn modelId="{DE8D8DA5-1C6F-452A-8A7B-15CF8F353413}" srcId="{5EE66BFA-47CC-4B25-BDCC-C91EBC7F6D23}" destId="{F751E5F3-D85B-4908-BFDE-8A174123A357}" srcOrd="2" destOrd="0" parTransId="{E3177777-B5B3-4072-A48F-1CDC76E293E3}" sibTransId="{1138899B-FCC3-44D6-9EED-B1F9CD230CB2}"/>
    <dgm:cxn modelId="{3370F91A-471B-44E9-8EBF-FFB067F56FA4}" srcId="{5EE66BFA-47CC-4B25-BDCC-C91EBC7F6D23}" destId="{239F86D7-F420-484F-B73F-968230EE9898}" srcOrd="5" destOrd="0" parTransId="{2C74D5B9-1451-4C39-B5A4-78B1A7414725}" sibTransId="{14320C80-74E3-4923-92AD-31C54A29EBDA}"/>
    <dgm:cxn modelId="{95B94F91-7A07-4A26-BC66-922870C5B777}" type="presParOf" srcId="{DE273365-0EBC-4CFE-B28C-D694A09B1BA8}" destId="{DF4FADD9-4025-4D2D-9EF0-BA7E3DC280C7}" srcOrd="0" destOrd="0" presId="urn:microsoft.com/office/officeart/2005/8/layout/radial6"/>
    <dgm:cxn modelId="{C5A62208-7FF2-4F13-BAB8-DF48A2FA0956}" type="presParOf" srcId="{DE273365-0EBC-4CFE-B28C-D694A09B1BA8}" destId="{BF8C6296-E5EA-4D78-A844-E5864ECF798F}" srcOrd="1" destOrd="0" presId="urn:microsoft.com/office/officeart/2005/8/layout/radial6"/>
    <dgm:cxn modelId="{BB63F749-26C1-4512-A0E8-008F37A809BE}" type="presParOf" srcId="{DE273365-0EBC-4CFE-B28C-D694A09B1BA8}" destId="{CDFB1CA7-2A9B-45D9-9633-E4E94B0F6726}" srcOrd="2" destOrd="0" presId="urn:microsoft.com/office/officeart/2005/8/layout/radial6"/>
    <dgm:cxn modelId="{CDF0C9A7-5909-4B53-B728-BACD3337F4A6}" type="presParOf" srcId="{DE273365-0EBC-4CFE-B28C-D694A09B1BA8}" destId="{6ADBFBFF-D114-41BC-9FF9-440EA2DFFA48}" srcOrd="3" destOrd="0" presId="urn:microsoft.com/office/officeart/2005/8/layout/radial6"/>
    <dgm:cxn modelId="{E60B31C0-4998-4FD0-A20D-FE1105A606DA}" type="presParOf" srcId="{DE273365-0EBC-4CFE-B28C-D694A09B1BA8}" destId="{68F42FCF-8B2F-47A7-9EBA-F5B7C60BBEAB}" srcOrd="4" destOrd="0" presId="urn:microsoft.com/office/officeart/2005/8/layout/radial6"/>
    <dgm:cxn modelId="{6BE08CCD-4EC0-47FF-8362-14567D584AA3}" type="presParOf" srcId="{DE273365-0EBC-4CFE-B28C-D694A09B1BA8}" destId="{E6D51352-0005-4EAC-A76C-9E19D8DE28CF}" srcOrd="5" destOrd="0" presId="urn:microsoft.com/office/officeart/2005/8/layout/radial6"/>
    <dgm:cxn modelId="{8FED5843-07F0-4930-B060-2F353E636F26}" type="presParOf" srcId="{DE273365-0EBC-4CFE-B28C-D694A09B1BA8}" destId="{9220264C-76CD-4450-9231-5DA402B25F5C}" srcOrd="6" destOrd="0" presId="urn:microsoft.com/office/officeart/2005/8/layout/radial6"/>
    <dgm:cxn modelId="{73F18E5B-D621-472F-937A-6B673925DF66}" type="presParOf" srcId="{DE273365-0EBC-4CFE-B28C-D694A09B1BA8}" destId="{A58ACB71-71AC-456F-B4A8-CAE780B30F9A}" srcOrd="7" destOrd="0" presId="urn:microsoft.com/office/officeart/2005/8/layout/radial6"/>
    <dgm:cxn modelId="{122AEBBD-ED6D-4F77-8813-EFA93D52741D}" type="presParOf" srcId="{DE273365-0EBC-4CFE-B28C-D694A09B1BA8}" destId="{AA7C31B8-80F7-43E3-AA11-73FC87606091}" srcOrd="8" destOrd="0" presId="urn:microsoft.com/office/officeart/2005/8/layout/radial6"/>
    <dgm:cxn modelId="{FD3E29BB-0C2D-4F9B-A2D8-43329CEE0F6A}" type="presParOf" srcId="{DE273365-0EBC-4CFE-B28C-D694A09B1BA8}" destId="{A1706CDD-321D-41CB-B7BF-C4E50815CD98}" srcOrd="9" destOrd="0" presId="urn:microsoft.com/office/officeart/2005/8/layout/radial6"/>
    <dgm:cxn modelId="{24CA4942-E9BB-475D-8F4A-87C52399635C}" type="presParOf" srcId="{DE273365-0EBC-4CFE-B28C-D694A09B1BA8}" destId="{C77AD371-F356-4A3B-B50B-4C09777A19EF}" srcOrd="10" destOrd="0" presId="urn:microsoft.com/office/officeart/2005/8/layout/radial6"/>
    <dgm:cxn modelId="{D3DE0C77-0620-4B01-8427-E00011E35F76}" type="presParOf" srcId="{DE273365-0EBC-4CFE-B28C-D694A09B1BA8}" destId="{1DCC30BB-72FC-4BFF-9046-C10122A374B7}" srcOrd="11" destOrd="0" presId="urn:microsoft.com/office/officeart/2005/8/layout/radial6"/>
    <dgm:cxn modelId="{E3C9E77F-5932-4CA3-A02B-2E5222011920}" type="presParOf" srcId="{DE273365-0EBC-4CFE-B28C-D694A09B1BA8}" destId="{3FB7917C-184E-43BC-86CB-D66ADC9E556D}" srcOrd="12" destOrd="0" presId="urn:microsoft.com/office/officeart/2005/8/layout/radial6"/>
    <dgm:cxn modelId="{5D163063-CCED-41CF-8042-AFF7732B0F5D}" type="presParOf" srcId="{DE273365-0EBC-4CFE-B28C-D694A09B1BA8}" destId="{95C36F9E-EEC9-4CAD-B214-32AACF1FB3EF}" srcOrd="13" destOrd="0" presId="urn:microsoft.com/office/officeart/2005/8/layout/radial6"/>
    <dgm:cxn modelId="{59AE110B-D506-48FE-811F-CAAFB4393F0F}" type="presParOf" srcId="{DE273365-0EBC-4CFE-B28C-D694A09B1BA8}" destId="{4E366CC2-8017-4D87-A9AB-F77251B5BDBC}" srcOrd="14" destOrd="0" presId="urn:microsoft.com/office/officeart/2005/8/layout/radial6"/>
    <dgm:cxn modelId="{A369C4F8-8CEE-479B-BC17-FE4D2B21A8D2}" type="presParOf" srcId="{DE273365-0EBC-4CFE-B28C-D694A09B1BA8}" destId="{8A14AE04-27A5-4809-9E5D-F0D82DFF8119}" srcOrd="15" destOrd="0" presId="urn:microsoft.com/office/officeart/2005/8/layout/radial6"/>
    <dgm:cxn modelId="{3AB88EE8-5751-48A2-8034-94AD8FD3055F}" type="presParOf" srcId="{DE273365-0EBC-4CFE-B28C-D694A09B1BA8}" destId="{8828E9ED-8F28-4224-AA9C-717FE534DEDF}" srcOrd="16" destOrd="0" presId="urn:microsoft.com/office/officeart/2005/8/layout/radial6"/>
    <dgm:cxn modelId="{725CB023-0570-449A-A3D4-CFE84EF7729D}" type="presParOf" srcId="{DE273365-0EBC-4CFE-B28C-D694A09B1BA8}" destId="{12A39987-6139-495F-AC77-0CFE334E3ECC}" srcOrd="17" destOrd="0" presId="urn:microsoft.com/office/officeart/2005/8/layout/radial6"/>
    <dgm:cxn modelId="{1A19EAAE-FE87-4CB5-829E-655F1E5CCCA2}" type="presParOf" srcId="{DE273365-0EBC-4CFE-B28C-D694A09B1BA8}" destId="{0B032E1F-C01A-48FA-98FF-38A33861F901}" srcOrd="18" destOrd="0" presId="urn:microsoft.com/office/officeart/2005/8/layout/radial6"/>
    <dgm:cxn modelId="{7BB48940-FDD2-407E-AD8F-86DC4158BA51}" type="presParOf" srcId="{DE273365-0EBC-4CFE-B28C-D694A09B1BA8}" destId="{F15DFD6B-4734-4980-A776-BB93767F8973}" srcOrd="19" destOrd="0" presId="urn:microsoft.com/office/officeart/2005/8/layout/radial6"/>
    <dgm:cxn modelId="{4BB02481-A588-42E1-A6ED-D551B17BE50A}" type="presParOf" srcId="{DE273365-0EBC-4CFE-B28C-D694A09B1BA8}" destId="{017D8386-A728-421D-A74B-76F4C65DD07F}" srcOrd="20" destOrd="0" presId="urn:microsoft.com/office/officeart/2005/8/layout/radial6"/>
    <dgm:cxn modelId="{B331CF99-146B-4A2B-BC45-FC32C5756C94}" type="presParOf" srcId="{DE273365-0EBC-4CFE-B28C-D694A09B1BA8}" destId="{B4192639-65B4-490C-A3EC-854A6323295C}" srcOrd="21" destOrd="0" presId="urn:microsoft.com/office/officeart/2005/8/layout/radial6"/>
    <dgm:cxn modelId="{6C47951A-95B0-4197-89D3-600C8D885992}" type="presParOf" srcId="{DE273365-0EBC-4CFE-B28C-D694A09B1BA8}" destId="{E6A26E96-D47E-40C6-9E38-EA0C88B58BFE}" srcOrd="22" destOrd="0" presId="urn:microsoft.com/office/officeart/2005/8/layout/radial6"/>
    <dgm:cxn modelId="{8E35233D-8CF2-4194-A7F0-696851EBF7F0}" type="presParOf" srcId="{DE273365-0EBC-4CFE-B28C-D694A09B1BA8}" destId="{05B6EA0D-F9EA-4FC3-9C62-806DD6891C7E}" srcOrd="23" destOrd="0" presId="urn:microsoft.com/office/officeart/2005/8/layout/radial6"/>
    <dgm:cxn modelId="{17A9835A-94C9-4D7C-8B74-CD03B4D57183}" type="presParOf" srcId="{DE273365-0EBC-4CFE-B28C-D694A09B1BA8}" destId="{2EAD32D6-CA7B-46E9-B105-0BEC53C2D964}" srcOrd="24" destOrd="0" presId="urn:microsoft.com/office/officeart/2005/8/layout/radial6"/>
    <dgm:cxn modelId="{0813BBF7-FA0B-4324-B9A0-7B6164337556}" type="presParOf" srcId="{DE273365-0EBC-4CFE-B28C-D694A09B1BA8}" destId="{1D84D0C6-AF31-4BE5-95D3-328A5E4142C7}" srcOrd="25" destOrd="0" presId="urn:microsoft.com/office/officeart/2005/8/layout/radial6"/>
    <dgm:cxn modelId="{8A1902EF-9EB3-414A-9F32-19683B534B85}" type="presParOf" srcId="{DE273365-0EBC-4CFE-B28C-D694A09B1BA8}" destId="{165F67D8-A429-4FC1-97D4-E2BE4BB29991}" srcOrd="26" destOrd="0" presId="urn:microsoft.com/office/officeart/2005/8/layout/radial6"/>
    <dgm:cxn modelId="{59C16335-4A80-43C4-A6DD-6796D7852E02}" type="presParOf" srcId="{DE273365-0EBC-4CFE-B28C-D694A09B1BA8}" destId="{4D32E929-E42E-4CB2-B16A-91DE95CCBBE7}" srcOrd="27" destOrd="0" presId="urn:microsoft.com/office/officeart/2005/8/layout/radial6"/>
    <dgm:cxn modelId="{DF480474-AE99-4FCA-B30D-146C9ADF0F0A}" type="presParOf" srcId="{DE273365-0EBC-4CFE-B28C-D694A09B1BA8}" destId="{9F29EE3A-57E0-4E36-BEA2-B92A9D296138}" srcOrd="28" destOrd="0" presId="urn:microsoft.com/office/officeart/2005/8/layout/radial6"/>
    <dgm:cxn modelId="{CC927758-D90A-421B-ACEE-6943C875834E}" type="presParOf" srcId="{DE273365-0EBC-4CFE-B28C-D694A09B1BA8}" destId="{DDF52321-10E8-4E5F-8973-8110042AFD17}" srcOrd="29" destOrd="0" presId="urn:microsoft.com/office/officeart/2005/8/layout/radial6"/>
    <dgm:cxn modelId="{85E515AF-82C7-4E84-B183-B883CF58CA22}" type="presParOf" srcId="{DE273365-0EBC-4CFE-B28C-D694A09B1BA8}" destId="{2EEA3DA0-3F63-42B8-B054-14861F1C1671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CD5EF4-A1E0-41D1-9F3E-E3C1A569B571}" type="doc">
      <dgm:prSet loTypeId="urn:microsoft.com/office/officeart/2005/8/layout/vList4#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2C896E9F-03D9-494B-A268-BCDFD3EB3F7E}">
      <dgm:prSet phldrT="[טקסט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2800" dirty="0"/>
            <a:t>מנהיגות (</a:t>
          </a:r>
          <a:r>
            <a:rPr lang="en-US" sz="2800" dirty="0"/>
            <a:t>Leadership</a:t>
          </a:r>
          <a:r>
            <a:rPr lang="he-IL" sz="2800" dirty="0"/>
            <a:t>) </a:t>
          </a:r>
        </a:p>
      </dgm:t>
    </dgm:pt>
    <dgm:pt modelId="{9929443D-BCE3-4EFC-B789-8E0F9355E047}" type="parTrans" cxnId="{97D4417B-8AD3-4193-8BAD-579E84E90558}">
      <dgm:prSet/>
      <dgm:spPr/>
      <dgm:t>
        <a:bodyPr/>
        <a:lstStyle/>
        <a:p>
          <a:pPr rtl="1"/>
          <a:endParaRPr lang="he-IL" sz="1600"/>
        </a:p>
      </dgm:t>
    </dgm:pt>
    <dgm:pt modelId="{33F54497-5D0B-4043-B4CC-074377BD2D6A}" type="sibTrans" cxnId="{97D4417B-8AD3-4193-8BAD-579E84E90558}">
      <dgm:prSet/>
      <dgm:spPr/>
      <dgm:t>
        <a:bodyPr/>
        <a:lstStyle/>
        <a:p>
          <a:pPr rtl="1"/>
          <a:endParaRPr lang="he-IL" sz="1600"/>
        </a:p>
      </dgm:t>
    </dgm:pt>
    <dgm:pt modelId="{A4528134-897F-4C25-B6B7-372F26DACDA8}">
      <dgm:prSet phldrT="[טקסט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2800" dirty="0"/>
            <a:t>מסגרת עבודה (</a:t>
          </a:r>
          <a:r>
            <a:rPr lang="en-US" sz="2800" dirty="0"/>
            <a:t>Framework</a:t>
          </a:r>
          <a:r>
            <a:rPr lang="he-IL" sz="2800" dirty="0"/>
            <a:t>)</a:t>
          </a:r>
        </a:p>
      </dgm:t>
    </dgm:pt>
    <dgm:pt modelId="{902E089D-0750-434A-827C-53799D720B23}" type="parTrans" cxnId="{12DF4B5A-2B97-4805-9ABA-820A96527D56}">
      <dgm:prSet/>
      <dgm:spPr/>
      <dgm:t>
        <a:bodyPr/>
        <a:lstStyle/>
        <a:p>
          <a:pPr rtl="1"/>
          <a:endParaRPr lang="he-IL" sz="1600"/>
        </a:p>
      </dgm:t>
    </dgm:pt>
    <dgm:pt modelId="{2E0464E8-6896-474B-941C-9232CAB34C54}" type="sibTrans" cxnId="{12DF4B5A-2B97-4805-9ABA-820A96527D56}">
      <dgm:prSet/>
      <dgm:spPr/>
      <dgm:t>
        <a:bodyPr/>
        <a:lstStyle/>
        <a:p>
          <a:pPr rtl="1"/>
          <a:endParaRPr lang="he-IL" sz="1600"/>
        </a:p>
      </dgm:t>
    </dgm:pt>
    <dgm:pt modelId="{0D5F3BBF-619B-46F5-A766-0B1C06B70ED1}">
      <dgm:prSet phldrT="[טקסט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2800" dirty="0"/>
            <a:t>סריקה (</a:t>
          </a:r>
          <a:r>
            <a:rPr lang="en-US" sz="2800" dirty="0"/>
            <a:t>Scanning</a:t>
          </a:r>
          <a:r>
            <a:rPr lang="he-IL" sz="2800" dirty="0"/>
            <a:t>)</a:t>
          </a:r>
        </a:p>
      </dgm:t>
    </dgm:pt>
    <dgm:pt modelId="{3BEDBDF0-1091-4AEC-B444-BE3DF3277BCF}" type="parTrans" cxnId="{7D3D6BF0-2078-4694-8077-80659DDEF162}">
      <dgm:prSet/>
      <dgm:spPr/>
      <dgm:t>
        <a:bodyPr/>
        <a:lstStyle/>
        <a:p>
          <a:pPr rtl="1"/>
          <a:endParaRPr lang="he-IL" sz="1600"/>
        </a:p>
      </dgm:t>
    </dgm:pt>
    <dgm:pt modelId="{86B1D610-F719-44D7-82C5-717377C93D92}" type="sibTrans" cxnId="{7D3D6BF0-2078-4694-8077-80659DDEF162}">
      <dgm:prSet/>
      <dgm:spPr/>
      <dgm:t>
        <a:bodyPr/>
        <a:lstStyle/>
        <a:p>
          <a:pPr rtl="1"/>
          <a:endParaRPr lang="he-IL" sz="1600"/>
        </a:p>
      </dgm:t>
    </dgm:pt>
    <dgm:pt modelId="{B6396216-06E9-4A97-BE34-3C812A6E91A6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2800" dirty="0"/>
            <a:t>חיזוי (</a:t>
          </a:r>
          <a:r>
            <a:rPr lang="en-US" sz="2800" dirty="0"/>
            <a:t>Forecasting</a:t>
          </a:r>
          <a:r>
            <a:rPr lang="he-IL" sz="2800" dirty="0"/>
            <a:t>)</a:t>
          </a:r>
        </a:p>
      </dgm:t>
    </dgm:pt>
    <dgm:pt modelId="{7AC513FC-5168-45A2-8A7F-D3F0047D6EE7}" type="parTrans" cxnId="{CAB33057-C3D8-4033-BE17-BE8D5C30AE4F}">
      <dgm:prSet/>
      <dgm:spPr/>
      <dgm:t>
        <a:bodyPr/>
        <a:lstStyle/>
        <a:p>
          <a:pPr rtl="1"/>
          <a:endParaRPr lang="he-IL" sz="1600"/>
        </a:p>
      </dgm:t>
    </dgm:pt>
    <dgm:pt modelId="{2D49534B-A520-46A8-9312-4F18FF1916A1}" type="sibTrans" cxnId="{CAB33057-C3D8-4033-BE17-BE8D5C30AE4F}">
      <dgm:prSet/>
      <dgm:spPr/>
      <dgm:t>
        <a:bodyPr/>
        <a:lstStyle/>
        <a:p>
          <a:pPr rtl="1"/>
          <a:endParaRPr lang="he-IL" sz="1600"/>
        </a:p>
      </dgm:t>
    </dgm:pt>
    <dgm:pt modelId="{111DBFB8-F8CE-4536-8C8D-13AABFA6702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2800" dirty="0"/>
            <a:t>חזון (</a:t>
          </a:r>
          <a:r>
            <a:rPr lang="en-US" sz="2800" dirty="0"/>
            <a:t>Visioning</a:t>
          </a:r>
          <a:r>
            <a:rPr lang="he-IL" sz="2800" dirty="0"/>
            <a:t>)</a:t>
          </a:r>
        </a:p>
      </dgm:t>
    </dgm:pt>
    <dgm:pt modelId="{975B5EFE-86E8-4234-B948-6AFCB2239DFB}" type="parTrans" cxnId="{52A5ED9E-9E64-40C7-B875-1A4F3B976DB7}">
      <dgm:prSet/>
      <dgm:spPr/>
      <dgm:t>
        <a:bodyPr/>
        <a:lstStyle/>
        <a:p>
          <a:pPr rtl="1"/>
          <a:endParaRPr lang="he-IL" sz="1600"/>
        </a:p>
      </dgm:t>
    </dgm:pt>
    <dgm:pt modelId="{CADAB0FE-1E57-400C-A4A0-10D6FE45279E}" type="sibTrans" cxnId="{52A5ED9E-9E64-40C7-B875-1A4F3B976DB7}">
      <dgm:prSet/>
      <dgm:spPr/>
      <dgm:t>
        <a:bodyPr/>
        <a:lstStyle/>
        <a:p>
          <a:pPr rtl="1"/>
          <a:endParaRPr lang="he-IL" sz="1600"/>
        </a:p>
      </dgm:t>
    </dgm:pt>
    <dgm:pt modelId="{26BDE6AA-00C6-480A-9590-7B18E8387D40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sz="2800" dirty="0"/>
            <a:t>תכנון (</a:t>
          </a:r>
          <a:r>
            <a:rPr lang="en-US" sz="2800" dirty="0"/>
            <a:t>Planning</a:t>
          </a:r>
          <a:r>
            <a:rPr lang="he-IL" sz="2800" dirty="0"/>
            <a:t>)</a:t>
          </a:r>
        </a:p>
      </dgm:t>
    </dgm:pt>
    <dgm:pt modelId="{A279DFBB-08DD-4428-9CA9-3DCF66820C74}" type="parTrans" cxnId="{2052F0DA-978A-40E0-976A-16FAA2DC8460}">
      <dgm:prSet/>
      <dgm:spPr/>
      <dgm:t>
        <a:bodyPr/>
        <a:lstStyle/>
        <a:p>
          <a:pPr rtl="1"/>
          <a:endParaRPr lang="he-IL" sz="1600"/>
        </a:p>
      </dgm:t>
    </dgm:pt>
    <dgm:pt modelId="{0B8D4464-537A-4696-B80A-8CBB9ED8C4DA}" type="sibTrans" cxnId="{2052F0DA-978A-40E0-976A-16FAA2DC8460}">
      <dgm:prSet/>
      <dgm:spPr/>
      <dgm:t>
        <a:bodyPr/>
        <a:lstStyle/>
        <a:p>
          <a:pPr rtl="1"/>
          <a:endParaRPr lang="he-IL" sz="1600"/>
        </a:p>
      </dgm:t>
    </dgm:pt>
    <dgm:pt modelId="{8BF40CDF-7AFA-47FF-8954-5E4EA88CF123}" type="pres">
      <dgm:prSet presAssocID="{0DCD5EF4-A1E0-41D1-9F3E-E3C1A569B57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1977355-8380-4775-91A1-01109573A363}" type="pres">
      <dgm:prSet presAssocID="{2C896E9F-03D9-494B-A268-BCDFD3EB3F7E}" presName="comp" presStyleCnt="0"/>
      <dgm:spPr/>
    </dgm:pt>
    <dgm:pt modelId="{8A32D75F-5060-4825-A956-498EEA0FB77D}" type="pres">
      <dgm:prSet presAssocID="{2C896E9F-03D9-494B-A268-BCDFD3EB3F7E}" presName="box" presStyleLbl="node1" presStyleIdx="0" presStyleCnt="6"/>
      <dgm:spPr/>
      <dgm:t>
        <a:bodyPr/>
        <a:lstStyle/>
        <a:p>
          <a:pPr rtl="1"/>
          <a:endParaRPr lang="he-IL"/>
        </a:p>
      </dgm:t>
    </dgm:pt>
    <dgm:pt modelId="{70A7B668-FA5B-4F5A-A632-DAA8B1920451}" type="pres">
      <dgm:prSet presAssocID="{2C896E9F-03D9-494B-A268-BCDFD3EB3F7E}" presName="img" presStyleLbl="fgImgPlace1" presStyleIdx="0" presStyleCnt="6" custLinFactNeighborX="94" custLinFactNeighborY="1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5AC819-2F82-4AE2-BEA4-9B43A616E387}" type="pres">
      <dgm:prSet presAssocID="{2C896E9F-03D9-494B-A268-BCDFD3EB3F7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B1C83C6-3E55-451D-AAD9-CC40F39E7CBF}" type="pres">
      <dgm:prSet presAssocID="{33F54497-5D0B-4043-B4CC-074377BD2D6A}" presName="spacer" presStyleCnt="0"/>
      <dgm:spPr/>
    </dgm:pt>
    <dgm:pt modelId="{EB1CB3E9-C245-4ED1-96DD-5852F6290177}" type="pres">
      <dgm:prSet presAssocID="{A4528134-897F-4C25-B6B7-372F26DACDA8}" presName="comp" presStyleCnt="0"/>
      <dgm:spPr/>
    </dgm:pt>
    <dgm:pt modelId="{7C12D52A-2FB7-4754-B38B-E8FFF4A3679B}" type="pres">
      <dgm:prSet presAssocID="{A4528134-897F-4C25-B6B7-372F26DACDA8}" presName="box" presStyleLbl="node1" presStyleIdx="1" presStyleCnt="6"/>
      <dgm:spPr/>
      <dgm:t>
        <a:bodyPr/>
        <a:lstStyle/>
        <a:p>
          <a:pPr rtl="1"/>
          <a:endParaRPr lang="he-IL"/>
        </a:p>
      </dgm:t>
    </dgm:pt>
    <dgm:pt modelId="{DCFAC92A-FD3F-4B9C-A15C-EA5995976D92}" type="pres">
      <dgm:prSet presAssocID="{A4528134-897F-4C25-B6B7-372F26DACDA8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F6F8C98-1826-4042-88B9-2E7DC7C3CB7D}" type="pres">
      <dgm:prSet presAssocID="{A4528134-897F-4C25-B6B7-372F26DACDA8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C02B871-82E0-4BC6-A86E-C78A41151125}" type="pres">
      <dgm:prSet presAssocID="{2E0464E8-6896-474B-941C-9232CAB34C54}" presName="spacer" presStyleCnt="0"/>
      <dgm:spPr/>
    </dgm:pt>
    <dgm:pt modelId="{504C5580-5C28-4647-B63A-0F9B80250CB0}" type="pres">
      <dgm:prSet presAssocID="{0D5F3BBF-619B-46F5-A766-0B1C06B70ED1}" presName="comp" presStyleCnt="0"/>
      <dgm:spPr/>
    </dgm:pt>
    <dgm:pt modelId="{D60C9C77-143C-4BAB-9BB0-CB810B23C3FC}" type="pres">
      <dgm:prSet presAssocID="{0D5F3BBF-619B-46F5-A766-0B1C06B70ED1}" presName="box" presStyleLbl="node1" presStyleIdx="2" presStyleCnt="6" custLinFactNeighborY="0"/>
      <dgm:spPr/>
      <dgm:t>
        <a:bodyPr/>
        <a:lstStyle/>
        <a:p>
          <a:pPr rtl="1"/>
          <a:endParaRPr lang="he-IL"/>
        </a:p>
      </dgm:t>
    </dgm:pt>
    <dgm:pt modelId="{44AF8CB3-8980-4DDC-93F9-E820B4EC91C2}" type="pres">
      <dgm:prSet presAssocID="{0D5F3BBF-619B-46F5-A766-0B1C06B70ED1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E64ADA1-52CF-48D3-910F-F2F47D5B6F27}" type="pres">
      <dgm:prSet presAssocID="{0D5F3BBF-619B-46F5-A766-0B1C06B70ED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F538560-A59F-4B3A-A1E9-784528FF2790}" type="pres">
      <dgm:prSet presAssocID="{86B1D610-F719-44D7-82C5-717377C93D92}" presName="spacer" presStyleCnt="0"/>
      <dgm:spPr/>
    </dgm:pt>
    <dgm:pt modelId="{364B5B70-5BE4-4ED4-8CDD-4B992977C055}" type="pres">
      <dgm:prSet presAssocID="{B6396216-06E9-4A97-BE34-3C812A6E91A6}" presName="comp" presStyleCnt="0"/>
      <dgm:spPr/>
    </dgm:pt>
    <dgm:pt modelId="{1983B195-CCEE-4EC9-84D2-610EFCB6A269}" type="pres">
      <dgm:prSet presAssocID="{B6396216-06E9-4A97-BE34-3C812A6E91A6}" presName="box" presStyleLbl="node1" presStyleIdx="3" presStyleCnt="6"/>
      <dgm:spPr/>
      <dgm:t>
        <a:bodyPr/>
        <a:lstStyle/>
        <a:p>
          <a:pPr rtl="1"/>
          <a:endParaRPr lang="he-IL"/>
        </a:p>
      </dgm:t>
    </dgm:pt>
    <dgm:pt modelId="{D096331A-E8D4-4256-B62D-DBCC9739EA60}" type="pres">
      <dgm:prSet presAssocID="{B6396216-06E9-4A97-BE34-3C812A6E91A6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A652744-E8CA-4DB4-8611-4F7BBEC030A5}" type="pres">
      <dgm:prSet presAssocID="{B6396216-06E9-4A97-BE34-3C812A6E91A6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186408E-39F9-4D78-94AA-3073E504B436}" type="pres">
      <dgm:prSet presAssocID="{2D49534B-A520-46A8-9312-4F18FF1916A1}" presName="spacer" presStyleCnt="0"/>
      <dgm:spPr/>
    </dgm:pt>
    <dgm:pt modelId="{F7349EDE-21B3-4772-B0C3-287880687435}" type="pres">
      <dgm:prSet presAssocID="{111DBFB8-F8CE-4536-8C8D-13AABFA6702B}" presName="comp" presStyleCnt="0"/>
      <dgm:spPr/>
    </dgm:pt>
    <dgm:pt modelId="{C045F73D-B546-4A91-AD83-98A12AB4978D}" type="pres">
      <dgm:prSet presAssocID="{111DBFB8-F8CE-4536-8C8D-13AABFA6702B}" presName="box" presStyleLbl="node1" presStyleIdx="4" presStyleCnt="6"/>
      <dgm:spPr/>
      <dgm:t>
        <a:bodyPr/>
        <a:lstStyle/>
        <a:p>
          <a:pPr rtl="1"/>
          <a:endParaRPr lang="he-IL"/>
        </a:p>
      </dgm:t>
    </dgm:pt>
    <dgm:pt modelId="{07764CCE-7314-4BD4-98A1-D41262ABE0B0}" type="pres">
      <dgm:prSet presAssocID="{111DBFB8-F8CE-4536-8C8D-13AABFA6702B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42BE8B3-CB58-4A95-A141-39CEA78A23E5}" type="pres">
      <dgm:prSet presAssocID="{111DBFB8-F8CE-4536-8C8D-13AABFA6702B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6BA1F48-1D42-4B5B-82EF-9F0FECD027C7}" type="pres">
      <dgm:prSet presAssocID="{CADAB0FE-1E57-400C-A4A0-10D6FE45279E}" presName="spacer" presStyleCnt="0"/>
      <dgm:spPr/>
    </dgm:pt>
    <dgm:pt modelId="{850FD8C9-ECDB-451E-B96B-36E2ECFC0AC9}" type="pres">
      <dgm:prSet presAssocID="{26BDE6AA-00C6-480A-9590-7B18E8387D40}" presName="comp" presStyleCnt="0"/>
      <dgm:spPr/>
    </dgm:pt>
    <dgm:pt modelId="{2DF46214-4168-4E18-853B-3AB1E3ED038D}" type="pres">
      <dgm:prSet presAssocID="{26BDE6AA-00C6-480A-9590-7B18E8387D40}" presName="box" presStyleLbl="node1" presStyleIdx="5" presStyleCnt="6"/>
      <dgm:spPr/>
      <dgm:t>
        <a:bodyPr/>
        <a:lstStyle/>
        <a:p>
          <a:pPr rtl="1"/>
          <a:endParaRPr lang="he-IL"/>
        </a:p>
      </dgm:t>
    </dgm:pt>
    <dgm:pt modelId="{F9304970-FC78-47C3-B5E4-D2D6FFA5E77E}" type="pres">
      <dgm:prSet presAssocID="{26BDE6AA-00C6-480A-9590-7B18E8387D40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F703EBE-8493-4086-A60C-FBE1D8274864}" type="pres">
      <dgm:prSet presAssocID="{26BDE6AA-00C6-480A-9590-7B18E8387D40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052F0DA-978A-40E0-976A-16FAA2DC8460}" srcId="{0DCD5EF4-A1E0-41D1-9F3E-E3C1A569B571}" destId="{26BDE6AA-00C6-480A-9590-7B18E8387D40}" srcOrd="5" destOrd="0" parTransId="{A279DFBB-08DD-4428-9CA9-3DCF66820C74}" sibTransId="{0B8D4464-537A-4696-B80A-8CBB9ED8C4DA}"/>
    <dgm:cxn modelId="{264279D5-381F-416C-97C0-03C66116F01C}" type="presOf" srcId="{0DCD5EF4-A1E0-41D1-9F3E-E3C1A569B571}" destId="{8BF40CDF-7AFA-47FF-8954-5E4EA88CF123}" srcOrd="0" destOrd="0" presId="urn:microsoft.com/office/officeart/2005/8/layout/vList4#1"/>
    <dgm:cxn modelId="{604D19EB-C1C8-4142-A704-0C4D2F2CEB67}" type="presOf" srcId="{B6396216-06E9-4A97-BE34-3C812A6E91A6}" destId="{9A652744-E8CA-4DB4-8611-4F7BBEC030A5}" srcOrd="1" destOrd="0" presId="urn:microsoft.com/office/officeart/2005/8/layout/vList4#1"/>
    <dgm:cxn modelId="{D53C7F7A-3155-4B4A-8020-E10C7B4055A7}" type="presOf" srcId="{26BDE6AA-00C6-480A-9590-7B18E8387D40}" destId="{2DF46214-4168-4E18-853B-3AB1E3ED038D}" srcOrd="0" destOrd="0" presId="urn:microsoft.com/office/officeart/2005/8/layout/vList4#1"/>
    <dgm:cxn modelId="{5E1BE1D4-2E34-4B2C-A266-956ED565D810}" type="presOf" srcId="{2C896E9F-03D9-494B-A268-BCDFD3EB3F7E}" destId="{8A32D75F-5060-4825-A956-498EEA0FB77D}" srcOrd="0" destOrd="0" presId="urn:microsoft.com/office/officeart/2005/8/layout/vList4#1"/>
    <dgm:cxn modelId="{DD90722E-3B10-42E7-B3D4-C9D603766450}" type="presOf" srcId="{A4528134-897F-4C25-B6B7-372F26DACDA8}" destId="{6F6F8C98-1826-4042-88B9-2E7DC7C3CB7D}" srcOrd="1" destOrd="0" presId="urn:microsoft.com/office/officeart/2005/8/layout/vList4#1"/>
    <dgm:cxn modelId="{BF1861B6-F49D-4313-90BE-7AD1B9E802BD}" type="presOf" srcId="{111DBFB8-F8CE-4536-8C8D-13AABFA6702B}" destId="{142BE8B3-CB58-4A95-A141-39CEA78A23E5}" srcOrd="1" destOrd="0" presId="urn:microsoft.com/office/officeart/2005/8/layout/vList4#1"/>
    <dgm:cxn modelId="{87E1F980-2755-4E9E-88AB-A928F16BB36B}" type="presOf" srcId="{A4528134-897F-4C25-B6B7-372F26DACDA8}" destId="{7C12D52A-2FB7-4754-B38B-E8FFF4A3679B}" srcOrd="0" destOrd="0" presId="urn:microsoft.com/office/officeart/2005/8/layout/vList4#1"/>
    <dgm:cxn modelId="{97D4417B-8AD3-4193-8BAD-579E84E90558}" srcId="{0DCD5EF4-A1E0-41D1-9F3E-E3C1A569B571}" destId="{2C896E9F-03D9-494B-A268-BCDFD3EB3F7E}" srcOrd="0" destOrd="0" parTransId="{9929443D-BCE3-4EFC-B789-8E0F9355E047}" sibTransId="{33F54497-5D0B-4043-B4CC-074377BD2D6A}"/>
    <dgm:cxn modelId="{2E3FD63B-04BA-4A21-B373-2B799163152A}" type="presOf" srcId="{0D5F3BBF-619B-46F5-A766-0B1C06B70ED1}" destId="{8E64ADA1-52CF-48D3-910F-F2F47D5B6F27}" srcOrd="1" destOrd="0" presId="urn:microsoft.com/office/officeart/2005/8/layout/vList4#1"/>
    <dgm:cxn modelId="{F18F9AB2-05DF-403D-8997-67CE6324FFF7}" type="presOf" srcId="{2C896E9F-03D9-494B-A268-BCDFD3EB3F7E}" destId="{9E5AC819-2F82-4AE2-BEA4-9B43A616E387}" srcOrd="1" destOrd="0" presId="urn:microsoft.com/office/officeart/2005/8/layout/vList4#1"/>
    <dgm:cxn modelId="{52A5ED9E-9E64-40C7-B875-1A4F3B976DB7}" srcId="{0DCD5EF4-A1E0-41D1-9F3E-E3C1A569B571}" destId="{111DBFB8-F8CE-4536-8C8D-13AABFA6702B}" srcOrd="4" destOrd="0" parTransId="{975B5EFE-86E8-4234-B948-6AFCB2239DFB}" sibTransId="{CADAB0FE-1E57-400C-A4A0-10D6FE45279E}"/>
    <dgm:cxn modelId="{49F740CE-4909-4E1E-A7D2-57CFA7FFE119}" type="presOf" srcId="{111DBFB8-F8CE-4536-8C8D-13AABFA6702B}" destId="{C045F73D-B546-4A91-AD83-98A12AB4978D}" srcOrd="0" destOrd="0" presId="urn:microsoft.com/office/officeart/2005/8/layout/vList4#1"/>
    <dgm:cxn modelId="{B10948E1-B73A-4847-8D06-5B636A053455}" type="presOf" srcId="{0D5F3BBF-619B-46F5-A766-0B1C06B70ED1}" destId="{D60C9C77-143C-4BAB-9BB0-CB810B23C3FC}" srcOrd="0" destOrd="0" presId="urn:microsoft.com/office/officeart/2005/8/layout/vList4#1"/>
    <dgm:cxn modelId="{12DF4B5A-2B97-4805-9ABA-820A96527D56}" srcId="{0DCD5EF4-A1E0-41D1-9F3E-E3C1A569B571}" destId="{A4528134-897F-4C25-B6B7-372F26DACDA8}" srcOrd="1" destOrd="0" parTransId="{902E089D-0750-434A-827C-53799D720B23}" sibTransId="{2E0464E8-6896-474B-941C-9232CAB34C54}"/>
    <dgm:cxn modelId="{7D3D6BF0-2078-4694-8077-80659DDEF162}" srcId="{0DCD5EF4-A1E0-41D1-9F3E-E3C1A569B571}" destId="{0D5F3BBF-619B-46F5-A766-0B1C06B70ED1}" srcOrd="2" destOrd="0" parTransId="{3BEDBDF0-1091-4AEC-B444-BE3DF3277BCF}" sibTransId="{86B1D610-F719-44D7-82C5-717377C93D92}"/>
    <dgm:cxn modelId="{CAB33057-C3D8-4033-BE17-BE8D5C30AE4F}" srcId="{0DCD5EF4-A1E0-41D1-9F3E-E3C1A569B571}" destId="{B6396216-06E9-4A97-BE34-3C812A6E91A6}" srcOrd="3" destOrd="0" parTransId="{7AC513FC-5168-45A2-8A7F-D3F0047D6EE7}" sibTransId="{2D49534B-A520-46A8-9312-4F18FF1916A1}"/>
    <dgm:cxn modelId="{EAD96566-BC25-4C07-A144-F3F45CA65295}" type="presOf" srcId="{26BDE6AA-00C6-480A-9590-7B18E8387D40}" destId="{8F703EBE-8493-4086-A60C-FBE1D8274864}" srcOrd="1" destOrd="0" presId="urn:microsoft.com/office/officeart/2005/8/layout/vList4#1"/>
    <dgm:cxn modelId="{D6703869-94A1-43A4-B7AB-7ED490F79061}" type="presOf" srcId="{B6396216-06E9-4A97-BE34-3C812A6E91A6}" destId="{1983B195-CCEE-4EC9-84D2-610EFCB6A269}" srcOrd="0" destOrd="0" presId="urn:microsoft.com/office/officeart/2005/8/layout/vList4#1"/>
    <dgm:cxn modelId="{0E77A3C8-99BD-494B-98E3-09CF3E1C8992}" type="presParOf" srcId="{8BF40CDF-7AFA-47FF-8954-5E4EA88CF123}" destId="{31977355-8380-4775-91A1-01109573A363}" srcOrd="0" destOrd="0" presId="urn:microsoft.com/office/officeart/2005/8/layout/vList4#1"/>
    <dgm:cxn modelId="{A199D04E-E489-4877-9862-40D44D15FDEA}" type="presParOf" srcId="{31977355-8380-4775-91A1-01109573A363}" destId="{8A32D75F-5060-4825-A956-498EEA0FB77D}" srcOrd="0" destOrd="0" presId="urn:microsoft.com/office/officeart/2005/8/layout/vList4#1"/>
    <dgm:cxn modelId="{1CB7CE19-0C3E-4181-9EB9-DFFB727CF5BE}" type="presParOf" srcId="{31977355-8380-4775-91A1-01109573A363}" destId="{70A7B668-FA5B-4F5A-A632-DAA8B1920451}" srcOrd="1" destOrd="0" presId="urn:microsoft.com/office/officeart/2005/8/layout/vList4#1"/>
    <dgm:cxn modelId="{505CF3D7-2DE3-497D-8CB0-367F5994BD77}" type="presParOf" srcId="{31977355-8380-4775-91A1-01109573A363}" destId="{9E5AC819-2F82-4AE2-BEA4-9B43A616E387}" srcOrd="2" destOrd="0" presId="urn:microsoft.com/office/officeart/2005/8/layout/vList4#1"/>
    <dgm:cxn modelId="{B32E6402-5386-4505-B294-3323F20DD68A}" type="presParOf" srcId="{8BF40CDF-7AFA-47FF-8954-5E4EA88CF123}" destId="{1B1C83C6-3E55-451D-AAD9-CC40F39E7CBF}" srcOrd="1" destOrd="0" presId="urn:microsoft.com/office/officeart/2005/8/layout/vList4#1"/>
    <dgm:cxn modelId="{FAFECDAA-55C3-4952-9D66-1EF4660D2D86}" type="presParOf" srcId="{8BF40CDF-7AFA-47FF-8954-5E4EA88CF123}" destId="{EB1CB3E9-C245-4ED1-96DD-5852F6290177}" srcOrd="2" destOrd="0" presId="urn:microsoft.com/office/officeart/2005/8/layout/vList4#1"/>
    <dgm:cxn modelId="{FBFA7D54-DA4A-401E-B26D-44A0C1B3CE01}" type="presParOf" srcId="{EB1CB3E9-C245-4ED1-96DD-5852F6290177}" destId="{7C12D52A-2FB7-4754-B38B-E8FFF4A3679B}" srcOrd="0" destOrd="0" presId="urn:microsoft.com/office/officeart/2005/8/layout/vList4#1"/>
    <dgm:cxn modelId="{B2AC865E-E67F-4043-AA1A-8B77993121BD}" type="presParOf" srcId="{EB1CB3E9-C245-4ED1-96DD-5852F6290177}" destId="{DCFAC92A-FD3F-4B9C-A15C-EA5995976D92}" srcOrd="1" destOrd="0" presId="urn:microsoft.com/office/officeart/2005/8/layout/vList4#1"/>
    <dgm:cxn modelId="{557C60F7-8EE3-46C9-A7E9-868020477C2E}" type="presParOf" srcId="{EB1CB3E9-C245-4ED1-96DD-5852F6290177}" destId="{6F6F8C98-1826-4042-88B9-2E7DC7C3CB7D}" srcOrd="2" destOrd="0" presId="urn:microsoft.com/office/officeart/2005/8/layout/vList4#1"/>
    <dgm:cxn modelId="{E1836D03-5ABC-4A31-8E18-FEDBD28A2639}" type="presParOf" srcId="{8BF40CDF-7AFA-47FF-8954-5E4EA88CF123}" destId="{0C02B871-82E0-4BC6-A86E-C78A41151125}" srcOrd="3" destOrd="0" presId="urn:microsoft.com/office/officeart/2005/8/layout/vList4#1"/>
    <dgm:cxn modelId="{D8858D18-4575-4DE6-9B1F-A3792A716274}" type="presParOf" srcId="{8BF40CDF-7AFA-47FF-8954-5E4EA88CF123}" destId="{504C5580-5C28-4647-B63A-0F9B80250CB0}" srcOrd="4" destOrd="0" presId="urn:microsoft.com/office/officeart/2005/8/layout/vList4#1"/>
    <dgm:cxn modelId="{CEC74846-A202-47D1-AB39-AAD3BE552E21}" type="presParOf" srcId="{504C5580-5C28-4647-B63A-0F9B80250CB0}" destId="{D60C9C77-143C-4BAB-9BB0-CB810B23C3FC}" srcOrd="0" destOrd="0" presId="urn:microsoft.com/office/officeart/2005/8/layout/vList4#1"/>
    <dgm:cxn modelId="{6C1B5EE8-8B79-4F6B-8EE2-879682D34C7D}" type="presParOf" srcId="{504C5580-5C28-4647-B63A-0F9B80250CB0}" destId="{44AF8CB3-8980-4DDC-93F9-E820B4EC91C2}" srcOrd="1" destOrd="0" presId="urn:microsoft.com/office/officeart/2005/8/layout/vList4#1"/>
    <dgm:cxn modelId="{B76C2C15-0977-4D32-A968-2583893D6337}" type="presParOf" srcId="{504C5580-5C28-4647-B63A-0F9B80250CB0}" destId="{8E64ADA1-52CF-48D3-910F-F2F47D5B6F27}" srcOrd="2" destOrd="0" presId="urn:microsoft.com/office/officeart/2005/8/layout/vList4#1"/>
    <dgm:cxn modelId="{030CC7D1-E195-4693-8428-07345E7292F0}" type="presParOf" srcId="{8BF40CDF-7AFA-47FF-8954-5E4EA88CF123}" destId="{6F538560-A59F-4B3A-A1E9-784528FF2790}" srcOrd="5" destOrd="0" presId="urn:microsoft.com/office/officeart/2005/8/layout/vList4#1"/>
    <dgm:cxn modelId="{A79CEE28-A7B8-4A5E-97F8-51B67D916D40}" type="presParOf" srcId="{8BF40CDF-7AFA-47FF-8954-5E4EA88CF123}" destId="{364B5B70-5BE4-4ED4-8CDD-4B992977C055}" srcOrd="6" destOrd="0" presId="urn:microsoft.com/office/officeart/2005/8/layout/vList4#1"/>
    <dgm:cxn modelId="{D15CD8E9-E3D8-4F98-955D-418B339667FA}" type="presParOf" srcId="{364B5B70-5BE4-4ED4-8CDD-4B992977C055}" destId="{1983B195-CCEE-4EC9-84D2-610EFCB6A269}" srcOrd="0" destOrd="0" presId="urn:microsoft.com/office/officeart/2005/8/layout/vList4#1"/>
    <dgm:cxn modelId="{4E075508-1A85-496A-BE3F-70F039107AD7}" type="presParOf" srcId="{364B5B70-5BE4-4ED4-8CDD-4B992977C055}" destId="{D096331A-E8D4-4256-B62D-DBCC9739EA60}" srcOrd="1" destOrd="0" presId="urn:microsoft.com/office/officeart/2005/8/layout/vList4#1"/>
    <dgm:cxn modelId="{72D5CD85-738A-4987-B02B-19885B0D4951}" type="presParOf" srcId="{364B5B70-5BE4-4ED4-8CDD-4B992977C055}" destId="{9A652744-E8CA-4DB4-8611-4F7BBEC030A5}" srcOrd="2" destOrd="0" presId="urn:microsoft.com/office/officeart/2005/8/layout/vList4#1"/>
    <dgm:cxn modelId="{B318D752-6229-4985-810A-8CDC916B8F71}" type="presParOf" srcId="{8BF40CDF-7AFA-47FF-8954-5E4EA88CF123}" destId="{1186408E-39F9-4D78-94AA-3073E504B436}" srcOrd="7" destOrd="0" presId="urn:microsoft.com/office/officeart/2005/8/layout/vList4#1"/>
    <dgm:cxn modelId="{31CA69B7-6E13-4F52-AC51-194F4E2871AA}" type="presParOf" srcId="{8BF40CDF-7AFA-47FF-8954-5E4EA88CF123}" destId="{F7349EDE-21B3-4772-B0C3-287880687435}" srcOrd="8" destOrd="0" presId="urn:microsoft.com/office/officeart/2005/8/layout/vList4#1"/>
    <dgm:cxn modelId="{95211811-5F4F-4EF3-A44C-34170D36FC9B}" type="presParOf" srcId="{F7349EDE-21B3-4772-B0C3-287880687435}" destId="{C045F73D-B546-4A91-AD83-98A12AB4978D}" srcOrd="0" destOrd="0" presId="urn:microsoft.com/office/officeart/2005/8/layout/vList4#1"/>
    <dgm:cxn modelId="{92E7B6F4-48AB-4E70-9835-7272CB0D408C}" type="presParOf" srcId="{F7349EDE-21B3-4772-B0C3-287880687435}" destId="{07764CCE-7314-4BD4-98A1-D41262ABE0B0}" srcOrd="1" destOrd="0" presId="urn:microsoft.com/office/officeart/2005/8/layout/vList4#1"/>
    <dgm:cxn modelId="{6C0DC9A2-6DB2-4B25-8ADC-B2ACF9C62DBB}" type="presParOf" srcId="{F7349EDE-21B3-4772-B0C3-287880687435}" destId="{142BE8B3-CB58-4A95-A141-39CEA78A23E5}" srcOrd="2" destOrd="0" presId="urn:microsoft.com/office/officeart/2005/8/layout/vList4#1"/>
    <dgm:cxn modelId="{AC83138A-E608-4D0E-BC9D-13EEC820B68F}" type="presParOf" srcId="{8BF40CDF-7AFA-47FF-8954-5E4EA88CF123}" destId="{F6BA1F48-1D42-4B5B-82EF-9F0FECD027C7}" srcOrd="9" destOrd="0" presId="urn:microsoft.com/office/officeart/2005/8/layout/vList4#1"/>
    <dgm:cxn modelId="{96531828-21A6-4D09-A9B1-EB0C626337E4}" type="presParOf" srcId="{8BF40CDF-7AFA-47FF-8954-5E4EA88CF123}" destId="{850FD8C9-ECDB-451E-B96B-36E2ECFC0AC9}" srcOrd="10" destOrd="0" presId="urn:microsoft.com/office/officeart/2005/8/layout/vList4#1"/>
    <dgm:cxn modelId="{88143917-135A-4EEF-97C7-AE296FDB6130}" type="presParOf" srcId="{850FD8C9-ECDB-451E-B96B-36E2ECFC0AC9}" destId="{2DF46214-4168-4E18-853B-3AB1E3ED038D}" srcOrd="0" destOrd="0" presId="urn:microsoft.com/office/officeart/2005/8/layout/vList4#1"/>
    <dgm:cxn modelId="{F744197C-1408-42E5-9DA8-72BE40287FC5}" type="presParOf" srcId="{850FD8C9-ECDB-451E-B96B-36E2ECFC0AC9}" destId="{F9304970-FC78-47C3-B5E4-D2D6FFA5E77E}" srcOrd="1" destOrd="0" presId="urn:microsoft.com/office/officeart/2005/8/layout/vList4#1"/>
    <dgm:cxn modelId="{76CFD8FE-D669-4D92-9A99-74DC5E350A8B}" type="presParOf" srcId="{850FD8C9-ECDB-451E-B96B-36E2ECFC0AC9}" destId="{8F703EBE-8493-4086-A60C-FBE1D8274864}" srcOrd="2" destOrd="0" presId="urn:microsoft.com/office/officeart/2005/8/layout/vList4#1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B04B66-7C3F-4C87-980B-60B2E0747BF4}" type="doc">
      <dgm:prSet loTypeId="urn:microsoft.com/office/officeart/2005/8/layout/cycle6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B7951CFD-94AF-42A3-9EA1-4EB06B43945B}">
      <dgm:prSet phldrT="[טקסט]" custT="1"/>
      <dgm:spPr/>
      <dgm:t>
        <a:bodyPr/>
        <a:lstStyle/>
        <a:p>
          <a:pPr rtl="1"/>
          <a:r>
            <a:rPr lang="he-IL" sz="1400" b="1" dirty="0"/>
            <a:t>מדיניות</a:t>
          </a:r>
        </a:p>
      </dgm:t>
    </dgm:pt>
    <dgm:pt modelId="{D487F4DA-6660-4C9C-91D7-2388FA952734}" type="parTrans" cxnId="{FE98F2B7-EAF9-4080-9607-FC362FFF1CC5}">
      <dgm:prSet/>
      <dgm:spPr/>
      <dgm:t>
        <a:bodyPr/>
        <a:lstStyle/>
        <a:p>
          <a:pPr rtl="1"/>
          <a:endParaRPr lang="he-IL" sz="2400" b="1"/>
        </a:p>
      </dgm:t>
    </dgm:pt>
    <dgm:pt modelId="{1230F3B8-AD7D-4CCA-A5E8-32F706496036}" type="sibTrans" cxnId="{FE98F2B7-EAF9-4080-9607-FC362FFF1CC5}">
      <dgm:prSet/>
      <dgm:spPr/>
      <dgm:t>
        <a:bodyPr/>
        <a:lstStyle/>
        <a:p>
          <a:pPr rtl="1"/>
          <a:endParaRPr lang="he-IL" sz="2400" b="1"/>
        </a:p>
      </dgm:t>
    </dgm:pt>
    <dgm:pt modelId="{E83D8DEA-8C18-44BD-8CFF-06F25839A992}">
      <dgm:prSet phldrT="[טקסט]" custT="1"/>
      <dgm:spPr/>
      <dgm:t>
        <a:bodyPr/>
        <a:lstStyle/>
        <a:p>
          <a:pPr rtl="1"/>
          <a:r>
            <a:rPr lang="he-IL" sz="1400" b="1" dirty="0"/>
            <a:t>הון אנושי</a:t>
          </a:r>
        </a:p>
      </dgm:t>
    </dgm:pt>
    <dgm:pt modelId="{B7ECF6E2-8E32-467D-8163-DAC45212EE64}" type="parTrans" cxnId="{77C371FA-2B50-4FF2-A021-6FF7CF1320D3}">
      <dgm:prSet/>
      <dgm:spPr/>
      <dgm:t>
        <a:bodyPr/>
        <a:lstStyle/>
        <a:p>
          <a:pPr rtl="1"/>
          <a:endParaRPr lang="he-IL" sz="2400" b="1"/>
        </a:p>
      </dgm:t>
    </dgm:pt>
    <dgm:pt modelId="{8B1386BA-50AE-45FB-9722-4955FBEEE873}" type="sibTrans" cxnId="{77C371FA-2B50-4FF2-A021-6FF7CF1320D3}">
      <dgm:prSet/>
      <dgm:spPr/>
      <dgm:t>
        <a:bodyPr/>
        <a:lstStyle/>
        <a:p>
          <a:pPr rtl="1"/>
          <a:endParaRPr lang="he-IL" sz="2400" b="1"/>
        </a:p>
      </dgm:t>
    </dgm:pt>
    <dgm:pt modelId="{963E2D00-A9DD-497A-84D8-801E9B9464B8}">
      <dgm:prSet phldrT="[טקסט]" custT="1"/>
      <dgm:spPr/>
      <dgm:t>
        <a:bodyPr/>
        <a:lstStyle/>
        <a:p>
          <a:pPr rtl="1"/>
          <a:r>
            <a:rPr lang="he-IL" sz="1200" b="1" dirty="0"/>
            <a:t>תשתיות פיזיות וטכנולוגיות</a:t>
          </a:r>
        </a:p>
      </dgm:t>
    </dgm:pt>
    <dgm:pt modelId="{DF893AC6-F140-43B4-B6D7-06AAA9B17E05}" type="parTrans" cxnId="{C46FC01D-7D57-4AC8-8D01-E2F3C999DC8D}">
      <dgm:prSet/>
      <dgm:spPr/>
      <dgm:t>
        <a:bodyPr/>
        <a:lstStyle/>
        <a:p>
          <a:pPr rtl="1"/>
          <a:endParaRPr lang="he-IL" sz="2400" b="1"/>
        </a:p>
      </dgm:t>
    </dgm:pt>
    <dgm:pt modelId="{3EFEBC03-0D83-4422-BBA2-E1211DB0C43A}" type="sibTrans" cxnId="{C46FC01D-7D57-4AC8-8D01-E2F3C999DC8D}">
      <dgm:prSet/>
      <dgm:spPr/>
      <dgm:t>
        <a:bodyPr/>
        <a:lstStyle/>
        <a:p>
          <a:pPr rtl="1"/>
          <a:endParaRPr lang="he-IL" sz="2400" b="1"/>
        </a:p>
      </dgm:t>
    </dgm:pt>
    <dgm:pt modelId="{48150B1B-E514-42AB-85FB-D5A2A038174C}">
      <dgm:prSet phldrT="[טקסט]" custT="1"/>
      <dgm:spPr/>
      <dgm:t>
        <a:bodyPr/>
        <a:lstStyle/>
        <a:p>
          <a:pPr rtl="1"/>
          <a:r>
            <a:rPr lang="he-IL" sz="1400" b="1" dirty="0"/>
            <a:t>תרבות </a:t>
          </a:r>
        </a:p>
      </dgm:t>
    </dgm:pt>
    <dgm:pt modelId="{37A40928-922A-4D3C-B531-D7A31C71A64D}" type="parTrans" cxnId="{ADE6CAD1-7AFE-4AF9-861E-EE29D7B64EE7}">
      <dgm:prSet/>
      <dgm:spPr/>
      <dgm:t>
        <a:bodyPr/>
        <a:lstStyle/>
        <a:p>
          <a:pPr rtl="1"/>
          <a:endParaRPr lang="he-IL" sz="2400" b="1"/>
        </a:p>
      </dgm:t>
    </dgm:pt>
    <dgm:pt modelId="{777F2C6B-7050-476E-8FDE-FAA063C9071D}" type="sibTrans" cxnId="{ADE6CAD1-7AFE-4AF9-861E-EE29D7B64EE7}">
      <dgm:prSet/>
      <dgm:spPr/>
      <dgm:t>
        <a:bodyPr/>
        <a:lstStyle/>
        <a:p>
          <a:pPr rtl="1"/>
          <a:endParaRPr lang="he-IL" sz="2400" b="1"/>
        </a:p>
      </dgm:t>
    </dgm:pt>
    <dgm:pt modelId="{791C8B36-2DA1-4509-BC83-387F6E5E9A11}">
      <dgm:prSet phldrT="[טקסט]" custT="1"/>
      <dgm:spPr/>
      <dgm:t>
        <a:bodyPr/>
        <a:lstStyle/>
        <a:p>
          <a:pPr rtl="1"/>
          <a:r>
            <a:rPr lang="he-IL" sz="1400" b="1" dirty="0"/>
            <a:t>תקציב ומשאבים</a:t>
          </a:r>
        </a:p>
      </dgm:t>
    </dgm:pt>
    <dgm:pt modelId="{FFE0A5AD-5D17-4BAD-A79F-2E23120B86AF}" type="parTrans" cxnId="{5877D120-FC42-4459-A102-2B89D9435477}">
      <dgm:prSet/>
      <dgm:spPr/>
      <dgm:t>
        <a:bodyPr/>
        <a:lstStyle/>
        <a:p>
          <a:pPr rtl="1"/>
          <a:endParaRPr lang="he-IL" sz="2400" b="1"/>
        </a:p>
      </dgm:t>
    </dgm:pt>
    <dgm:pt modelId="{C5E0F869-4090-4F0A-B780-27F4E57E4103}" type="sibTrans" cxnId="{5877D120-FC42-4459-A102-2B89D9435477}">
      <dgm:prSet/>
      <dgm:spPr/>
      <dgm:t>
        <a:bodyPr/>
        <a:lstStyle/>
        <a:p>
          <a:pPr rtl="1"/>
          <a:endParaRPr lang="he-IL" sz="2400" b="1"/>
        </a:p>
      </dgm:t>
    </dgm:pt>
    <dgm:pt modelId="{46708EA9-F437-4232-A6F5-8A2F958A11C1}">
      <dgm:prSet custT="1"/>
      <dgm:spPr/>
      <dgm:t>
        <a:bodyPr/>
        <a:lstStyle/>
        <a:p>
          <a:pPr rtl="1"/>
          <a:r>
            <a:rPr lang="he-IL" sz="1400" b="1" dirty="0"/>
            <a:t>שירותים </a:t>
          </a:r>
        </a:p>
      </dgm:t>
    </dgm:pt>
    <dgm:pt modelId="{1870E322-EF8D-47F7-B086-8BB65CA109D3}" type="parTrans" cxnId="{B165A5C2-F7EF-4CBD-B22D-2AC0D0747B81}">
      <dgm:prSet/>
      <dgm:spPr/>
      <dgm:t>
        <a:bodyPr/>
        <a:lstStyle/>
        <a:p>
          <a:pPr rtl="1"/>
          <a:endParaRPr lang="he-IL" sz="2400" b="1"/>
        </a:p>
      </dgm:t>
    </dgm:pt>
    <dgm:pt modelId="{FFACAF37-822E-42C0-82F9-8AF692061C93}" type="sibTrans" cxnId="{B165A5C2-F7EF-4CBD-B22D-2AC0D0747B81}">
      <dgm:prSet/>
      <dgm:spPr/>
      <dgm:t>
        <a:bodyPr/>
        <a:lstStyle/>
        <a:p>
          <a:pPr rtl="1"/>
          <a:endParaRPr lang="he-IL" sz="2400" b="1"/>
        </a:p>
      </dgm:t>
    </dgm:pt>
    <dgm:pt modelId="{12B2A7CD-D046-4D7B-A26F-81786C41011C}">
      <dgm:prSet custT="1"/>
      <dgm:spPr/>
      <dgm:t>
        <a:bodyPr/>
        <a:lstStyle/>
        <a:p>
          <a:pPr rtl="1"/>
          <a:r>
            <a:rPr lang="he-IL" sz="1400" b="1" dirty="0"/>
            <a:t>תוכניות לימודים</a:t>
          </a:r>
        </a:p>
      </dgm:t>
    </dgm:pt>
    <dgm:pt modelId="{9AE495BD-5368-4898-BFBE-E00ED190A2DE}" type="parTrans" cxnId="{97140F40-0884-48C2-B42D-AAA9E463543B}">
      <dgm:prSet/>
      <dgm:spPr/>
      <dgm:t>
        <a:bodyPr/>
        <a:lstStyle/>
        <a:p>
          <a:pPr rtl="1"/>
          <a:endParaRPr lang="he-IL" sz="2400"/>
        </a:p>
      </dgm:t>
    </dgm:pt>
    <dgm:pt modelId="{39B08440-5252-4C3D-AACA-3A0A3BDA79F2}" type="sibTrans" cxnId="{97140F40-0884-48C2-B42D-AAA9E463543B}">
      <dgm:prSet/>
      <dgm:spPr/>
      <dgm:t>
        <a:bodyPr/>
        <a:lstStyle/>
        <a:p>
          <a:pPr rtl="1"/>
          <a:endParaRPr lang="he-IL" sz="2400"/>
        </a:p>
      </dgm:t>
    </dgm:pt>
    <dgm:pt modelId="{7971D86F-EE69-421E-AF4A-211B1F892B45}" type="pres">
      <dgm:prSet presAssocID="{DFB04B66-7C3F-4C87-980B-60B2E0747B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0F171E1-3C24-4659-A3A9-5D450DBC3C13}" type="pres">
      <dgm:prSet presAssocID="{B7951CFD-94AF-42A3-9EA1-4EB06B4394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4FED10-1D1A-49A1-AED4-5080E9833317}" type="pres">
      <dgm:prSet presAssocID="{B7951CFD-94AF-42A3-9EA1-4EB06B43945B}" presName="spNode" presStyleCnt="0"/>
      <dgm:spPr/>
    </dgm:pt>
    <dgm:pt modelId="{089DCD8C-D790-4DFD-B3E2-F5DEE8C60C58}" type="pres">
      <dgm:prSet presAssocID="{1230F3B8-AD7D-4CCA-A5E8-32F706496036}" presName="sibTrans" presStyleLbl="sibTrans1D1" presStyleIdx="0" presStyleCnt="7"/>
      <dgm:spPr/>
      <dgm:t>
        <a:bodyPr/>
        <a:lstStyle/>
        <a:p>
          <a:pPr rtl="1"/>
          <a:endParaRPr lang="he-IL"/>
        </a:p>
      </dgm:t>
    </dgm:pt>
    <dgm:pt modelId="{CD95E251-A135-4CE2-8265-D758CF1C91A0}" type="pres">
      <dgm:prSet presAssocID="{12B2A7CD-D046-4D7B-A26F-81786C41011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7C075EB-BD01-45AA-A379-1B55DC46F725}" type="pres">
      <dgm:prSet presAssocID="{12B2A7CD-D046-4D7B-A26F-81786C41011C}" presName="spNode" presStyleCnt="0"/>
      <dgm:spPr/>
    </dgm:pt>
    <dgm:pt modelId="{4707F10C-D5D0-4C93-88FC-305D0991FEE2}" type="pres">
      <dgm:prSet presAssocID="{39B08440-5252-4C3D-AACA-3A0A3BDA79F2}" presName="sibTrans" presStyleLbl="sibTrans1D1" presStyleIdx="1" presStyleCnt="7"/>
      <dgm:spPr/>
      <dgm:t>
        <a:bodyPr/>
        <a:lstStyle/>
        <a:p>
          <a:pPr rtl="1"/>
          <a:endParaRPr lang="he-IL"/>
        </a:p>
      </dgm:t>
    </dgm:pt>
    <dgm:pt modelId="{803E5B1F-5F1F-4D50-ACE5-0D0E2B6858C1}" type="pres">
      <dgm:prSet presAssocID="{E83D8DEA-8C18-44BD-8CFF-06F25839A9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18BC9E-8854-4BB9-90BC-54FB2CD8B1DE}" type="pres">
      <dgm:prSet presAssocID="{E83D8DEA-8C18-44BD-8CFF-06F25839A992}" presName="spNode" presStyleCnt="0"/>
      <dgm:spPr/>
    </dgm:pt>
    <dgm:pt modelId="{36283462-4B35-4046-9CCF-A333DDC9376A}" type="pres">
      <dgm:prSet presAssocID="{8B1386BA-50AE-45FB-9722-4955FBEEE873}" presName="sibTrans" presStyleLbl="sibTrans1D1" presStyleIdx="2" presStyleCnt="7"/>
      <dgm:spPr/>
      <dgm:t>
        <a:bodyPr/>
        <a:lstStyle/>
        <a:p>
          <a:pPr rtl="1"/>
          <a:endParaRPr lang="he-IL"/>
        </a:p>
      </dgm:t>
    </dgm:pt>
    <dgm:pt modelId="{FD944C44-C8B0-49E8-9D88-64C7DDFB0A82}" type="pres">
      <dgm:prSet presAssocID="{963E2D00-A9DD-497A-84D8-801E9B9464B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E10EBB-3662-4519-ACEC-40A321B527F4}" type="pres">
      <dgm:prSet presAssocID="{963E2D00-A9DD-497A-84D8-801E9B9464B8}" presName="spNode" presStyleCnt="0"/>
      <dgm:spPr/>
    </dgm:pt>
    <dgm:pt modelId="{AA3C098F-6D2F-4189-B9A5-2CB9B518C92D}" type="pres">
      <dgm:prSet presAssocID="{3EFEBC03-0D83-4422-BBA2-E1211DB0C43A}" presName="sibTrans" presStyleLbl="sibTrans1D1" presStyleIdx="3" presStyleCnt="7"/>
      <dgm:spPr/>
      <dgm:t>
        <a:bodyPr/>
        <a:lstStyle/>
        <a:p>
          <a:pPr rtl="1"/>
          <a:endParaRPr lang="he-IL"/>
        </a:p>
      </dgm:t>
    </dgm:pt>
    <dgm:pt modelId="{6F09EA93-A81B-4ED2-BF20-BEE0C9054382}" type="pres">
      <dgm:prSet presAssocID="{48150B1B-E514-42AB-85FB-D5A2A03817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89DB9-747B-493D-B48D-2F553786FA50}" type="pres">
      <dgm:prSet presAssocID="{48150B1B-E514-42AB-85FB-D5A2A038174C}" presName="spNode" presStyleCnt="0"/>
      <dgm:spPr/>
    </dgm:pt>
    <dgm:pt modelId="{E8ADC6CB-66C5-45AC-BD25-0671FC6F8FBA}" type="pres">
      <dgm:prSet presAssocID="{777F2C6B-7050-476E-8FDE-FAA063C9071D}" presName="sibTrans" presStyleLbl="sibTrans1D1" presStyleIdx="4" presStyleCnt="7"/>
      <dgm:spPr/>
      <dgm:t>
        <a:bodyPr/>
        <a:lstStyle/>
        <a:p>
          <a:pPr rtl="1"/>
          <a:endParaRPr lang="he-IL"/>
        </a:p>
      </dgm:t>
    </dgm:pt>
    <dgm:pt modelId="{06828391-46E6-4D07-B152-61D2FBC20F89}" type="pres">
      <dgm:prSet presAssocID="{46708EA9-F437-4232-A6F5-8A2F958A11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544359-A6AA-4F9D-A27B-3DCF9A900C74}" type="pres">
      <dgm:prSet presAssocID="{46708EA9-F437-4232-A6F5-8A2F958A11C1}" presName="spNode" presStyleCnt="0"/>
      <dgm:spPr/>
    </dgm:pt>
    <dgm:pt modelId="{5C1F3008-C176-417A-A297-49ACE9FBC702}" type="pres">
      <dgm:prSet presAssocID="{FFACAF37-822E-42C0-82F9-8AF692061C93}" presName="sibTrans" presStyleLbl="sibTrans1D1" presStyleIdx="5" presStyleCnt="7"/>
      <dgm:spPr/>
      <dgm:t>
        <a:bodyPr/>
        <a:lstStyle/>
        <a:p>
          <a:pPr rtl="1"/>
          <a:endParaRPr lang="he-IL"/>
        </a:p>
      </dgm:t>
    </dgm:pt>
    <dgm:pt modelId="{AEF07930-5C6B-4DBF-9D8C-4D5AEA498A9C}" type="pres">
      <dgm:prSet presAssocID="{791C8B36-2DA1-4509-BC83-387F6E5E9A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FF2F07-8F4D-4630-8CBA-F7BBF2416D1F}" type="pres">
      <dgm:prSet presAssocID="{791C8B36-2DA1-4509-BC83-387F6E5E9A11}" presName="spNode" presStyleCnt="0"/>
      <dgm:spPr/>
    </dgm:pt>
    <dgm:pt modelId="{5671D4C8-9891-4F1E-A27B-3DAB37DEC4E8}" type="pres">
      <dgm:prSet presAssocID="{C5E0F869-4090-4F0A-B780-27F4E57E4103}" presName="sibTrans" presStyleLbl="sibTrans1D1" presStyleIdx="6" presStyleCnt="7"/>
      <dgm:spPr/>
      <dgm:t>
        <a:bodyPr/>
        <a:lstStyle/>
        <a:p>
          <a:pPr rtl="1"/>
          <a:endParaRPr lang="he-IL"/>
        </a:p>
      </dgm:t>
    </dgm:pt>
  </dgm:ptLst>
  <dgm:cxnLst>
    <dgm:cxn modelId="{C46FC01D-7D57-4AC8-8D01-E2F3C999DC8D}" srcId="{DFB04B66-7C3F-4C87-980B-60B2E0747BF4}" destId="{963E2D00-A9DD-497A-84D8-801E9B9464B8}" srcOrd="3" destOrd="0" parTransId="{DF893AC6-F140-43B4-B6D7-06AAA9B17E05}" sibTransId="{3EFEBC03-0D83-4422-BBA2-E1211DB0C43A}"/>
    <dgm:cxn modelId="{97140F40-0884-48C2-B42D-AAA9E463543B}" srcId="{DFB04B66-7C3F-4C87-980B-60B2E0747BF4}" destId="{12B2A7CD-D046-4D7B-A26F-81786C41011C}" srcOrd="1" destOrd="0" parTransId="{9AE495BD-5368-4898-BFBE-E00ED190A2DE}" sibTransId="{39B08440-5252-4C3D-AACA-3A0A3BDA79F2}"/>
    <dgm:cxn modelId="{26EF46DE-C7C0-4072-BB06-6E0B14162C45}" type="presOf" srcId="{963E2D00-A9DD-497A-84D8-801E9B9464B8}" destId="{FD944C44-C8B0-49E8-9D88-64C7DDFB0A82}" srcOrd="0" destOrd="0" presId="urn:microsoft.com/office/officeart/2005/8/layout/cycle6"/>
    <dgm:cxn modelId="{FE98F2B7-EAF9-4080-9607-FC362FFF1CC5}" srcId="{DFB04B66-7C3F-4C87-980B-60B2E0747BF4}" destId="{B7951CFD-94AF-42A3-9EA1-4EB06B43945B}" srcOrd="0" destOrd="0" parTransId="{D487F4DA-6660-4C9C-91D7-2388FA952734}" sibTransId="{1230F3B8-AD7D-4CCA-A5E8-32F706496036}"/>
    <dgm:cxn modelId="{C09308C6-0444-4125-BF0B-61AF6179B294}" type="presOf" srcId="{3EFEBC03-0D83-4422-BBA2-E1211DB0C43A}" destId="{AA3C098F-6D2F-4189-B9A5-2CB9B518C92D}" srcOrd="0" destOrd="0" presId="urn:microsoft.com/office/officeart/2005/8/layout/cycle6"/>
    <dgm:cxn modelId="{36ED8187-8E3A-4045-8239-8A0CDDDE90B8}" type="presOf" srcId="{B7951CFD-94AF-42A3-9EA1-4EB06B43945B}" destId="{60F171E1-3C24-4659-A3A9-5D450DBC3C13}" srcOrd="0" destOrd="0" presId="urn:microsoft.com/office/officeart/2005/8/layout/cycle6"/>
    <dgm:cxn modelId="{2EC00A7A-A6C4-4D76-A7C9-A835FF3557F5}" type="presOf" srcId="{777F2C6B-7050-476E-8FDE-FAA063C9071D}" destId="{E8ADC6CB-66C5-45AC-BD25-0671FC6F8FBA}" srcOrd="0" destOrd="0" presId="urn:microsoft.com/office/officeart/2005/8/layout/cycle6"/>
    <dgm:cxn modelId="{46CF423F-DF55-471A-88DC-1B4C656E961C}" type="presOf" srcId="{48150B1B-E514-42AB-85FB-D5A2A038174C}" destId="{6F09EA93-A81B-4ED2-BF20-BEE0C9054382}" srcOrd="0" destOrd="0" presId="urn:microsoft.com/office/officeart/2005/8/layout/cycle6"/>
    <dgm:cxn modelId="{35AAA9A7-6B5E-42A9-9AA6-035D015CE0DD}" type="presOf" srcId="{8B1386BA-50AE-45FB-9722-4955FBEEE873}" destId="{36283462-4B35-4046-9CCF-A333DDC9376A}" srcOrd="0" destOrd="0" presId="urn:microsoft.com/office/officeart/2005/8/layout/cycle6"/>
    <dgm:cxn modelId="{B165A5C2-F7EF-4CBD-B22D-2AC0D0747B81}" srcId="{DFB04B66-7C3F-4C87-980B-60B2E0747BF4}" destId="{46708EA9-F437-4232-A6F5-8A2F958A11C1}" srcOrd="5" destOrd="0" parTransId="{1870E322-EF8D-47F7-B086-8BB65CA109D3}" sibTransId="{FFACAF37-822E-42C0-82F9-8AF692061C93}"/>
    <dgm:cxn modelId="{77C371FA-2B50-4FF2-A021-6FF7CF1320D3}" srcId="{DFB04B66-7C3F-4C87-980B-60B2E0747BF4}" destId="{E83D8DEA-8C18-44BD-8CFF-06F25839A992}" srcOrd="2" destOrd="0" parTransId="{B7ECF6E2-8E32-467D-8163-DAC45212EE64}" sibTransId="{8B1386BA-50AE-45FB-9722-4955FBEEE873}"/>
    <dgm:cxn modelId="{FA92A279-EDE9-4088-B32D-ADE0F9CA45BE}" type="presOf" srcId="{E83D8DEA-8C18-44BD-8CFF-06F25839A992}" destId="{803E5B1F-5F1F-4D50-ACE5-0D0E2B6858C1}" srcOrd="0" destOrd="0" presId="urn:microsoft.com/office/officeart/2005/8/layout/cycle6"/>
    <dgm:cxn modelId="{F58D6823-B2EF-4984-AAE0-DEC8D3B03A6D}" type="presOf" srcId="{12B2A7CD-D046-4D7B-A26F-81786C41011C}" destId="{CD95E251-A135-4CE2-8265-D758CF1C91A0}" srcOrd="0" destOrd="0" presId="urn:microsoft.com/office/officeart/2005/8/layout/cycle6"/>
    <dgm:cxn modelId="{455A948E-5B88-470F-BCAE-B49873E9D477}" type="presOf" srcId="{FFACAF37-822E-42C0-82F9-8AF692061C93}" destId="{5C1F3008-C176-417A-A297-49ACE9FBC702}" srcOrd="0" destOrd="0" presId="urn:microsoft.com/office/officeart/2005/8/layout/cycle6"/>
    <dgm:cxn modelId="{939E7393-9912-444F-B788-B3A5BF0BA70C}" type="presOf" srcId="{791C8B36-2DA1-4509-BC83-387F6E5E9A11}" destId="{AEF07930-5C6B-4DBF-9D8C-4D5AEA498A9C}" srcOrd="0" destOrd="0" presId="urn:microsoft.com/office/officeart/2005/8/layout/cycle6"/>
    <dgm:cxn modelId="{14B20FEE-4A29-4E52-8413-E3999CAAC6EB}" type="presOf" srcId="{1230F3B8-AD7D-4CCA-A5E8-32F706496036}" destId="{089DCD8C-D790-4DFD-B3E2-F5DEE8C60C58}" srcOrd="0" destOrd="0" presId="urn:microsoft.com/office/officeart/2005/8/layout/cycle6"/>
    <dgm:cxn modelId="{05182592-F768-4110-9F81-C58599AFAD86}" type="presOf" srcId="{C5E0F869-4090-4F0A-B780-27F4E57E4103}" destId="{5671D4C8-9891-4F1E-A27B-3DAB37DEC4E8}" srcOrd="0" destOrd="0" presId="urn:microsoft.com/office/officeart/2005/8/layout/cycle6"/>
    <dgm:cxn modelId="{200CF172-C1EF-4098-A317-A7B2C6BDBA1D}" type="presOf" srcId="{46708EA9-F437-4232-A6F5-8A2F958A11C1}" destId="{06828391-46E6-4D07-B152-61D2FBC20F89}" srcOrd="0" destOrd="0" presId="urn:microsoft.com/office/officeart/2005/8/layout/cycle6"/>
    <dgm:cxn modelId="{ADE6CAD1-7AFE-4AF9-861E-EE29D7B64EE7}" srcId="{DFB04B66-7C3F-4C87-980B-60B2E0747BF4}" destId="{48150B1B-E514-42AB-85FB-D5A2A038174C}" srcOrd="4" destOrd="0" parTransId="{37A40928-922A-4D3C-B531-D7A31C71A64D}" sibTransId="{777F2C6B-7050-476E-8FDE-FAA063C9071D}"/>
    <dgm:cxn modelId="{3FC28E10-0F5D-46A7-982D-BB2AE604D6D2}" type="presOf" srcId="{39B08440-5252-4C3D-AACA-3A0A3BDA79F2}" destId="{4707F10C-D5D0-4C93-88FC-305D0991FEE2}" srcOrd="0" destOrd="0" presId="urn:microsoft.com/office/officeart/2005/8/layout/cycle6"/>
    <dgm:cxn modelId="{3476C6AD-0067-436C-9BA2-A66BD55B77D6}" type="presOf" srcId="{DFB04B66-7C3F-4C87-980B-60B2E0747BF4}" destId="{7971D86F-EE69-421E-AF4A-211B1F892B45}" srcOrd="0" destOrd="0" presId="urn:microsoft.com/office/officeart/2005/8/layout/cycle6"/>
    <dgm:cxn modelId="{5877D120-FC42-4459-A102-2B89D9435477}" srcId="{DFB04B66-7C3F-4C87-980B-60B2E0747BF4}" destId="{791C8B36-2DA1-4509-BC83-387F6E5E9A11}" srcOrd="6" destOrd="0" parTransId="{FFE0A5AD-5D17-4BAD-A79F-2E23120B86AF}" sibTransId="{C5E0F869-4090-4F0A-B780-27F4E57E4103}"/>
    <dgm:cxn modelId="{B2CB13BB-2F28-4DC6-82D3-C2E430663488}" type="presParOf" srcId="{7971D86F-EE69-421E-AF4A-211B1F892B45}" destId="{60F171E1-3C24-4659-A3A9-5D450DBC3C13}" srcOrd="0" destOrd="0" presId="urn:microsoft.com/office/officeart/2005/8/layout/cycle6"/>
    <dgm:cxn modelId="{A7A4977F-F2B6-42E8-B2A1-2B1711446595}" type="presParOf" srcId="{7971D86F-EE69-421E-AF4A-211B1F892B45}" destId="{594FED10-1D1A-49A1-AED4-5080E9833317}" srcOrd="1" destOrd="0" presId="urn:microsoft.com/office/officeart/2005/8/layout/cycle6"/>
    <dgm:cxn modelId="{AB37E459-2928-4D2E-B537-40B60C447BCC}" type="presParOf" srcId="{7971D86F-EE69-421E-AF4A-211B1F892B45}" destId="{089DCD8C-D790-4DFD-B3E2-F5DEE8C60C58}" srcOrd="2" destOrd="0" presId="urn:microsoft.com/office/officeart/2005/8/layout/cycle6"/>
    <dgm:cxn modelId="{79549B33-274D-4820-BAD9-F305482F3D91}" type="presParOf" srcId="{7971D86F-EE69-421E-AF4A-211B1F892B45}" destId="{CD95E251-A135-4CE2-8265-D758CF1C91A0}" srcOrd="3" destOrd="0" presId="urn:microsoft.com/office/officeart/2005/8/layout/cycle6"/>
    <dgm:cxn modelId="{69F9C4F1-35CA-416F-9930-1E01EFF64ACB}" type="presParOf" srcId="{7971D86F-EE69-421E-AF4A-211B1F892B45}" destId="{97C075EB-BD01-45AA-A379-1B55DC46F725}" srcOrd="4" destOrd="0" presId="urn:microsoft.com/office/officeart/2005/8/layout/cycle6"/>
    <dgm:cxn modelId="{9FF776D7-9EC6-4B34-B3CF-D5A29513F7C3}" type="presParOf" srcId="{7971D86F-EE69-421E-AF4A-211B1F892B45}" destId="{4707F10C-D5D0-4C93-88FC-305D0991FEE2}" srcOrd="5" destOrd="0" presId="urn:microsoft.com/office/officeart/2005/8/layout/cycle6"/>
    <dgm:cxn modelId="{42712B1C-CFD8-4880-B126-E29BFD343387}" type="presParOf" srcId="{7971D86F-EE69-421E-AF4A-211B1F892B45}" destId="{803E5B1F-5F1F-4D50-ACE5-0D0E2B6858C1}" srcOrd="6" destOrd="0" presId="urn:microsoft.com/office/officeart/2005/8/layout/cycle6"/>
    <dgm:cxn modelId="{AB15C223-E906-488E-A60B-178A35F3CCEF}" type="presParOf" srcId="{7971D86F-EE69-421E-AF4A-211B1F892B45}" destId="{DA18BC9E-8854-4BB9-90BC-54FB2CD8B1DE}" srcOrd="7" destOrd="0" presId="urn:microsoft.com/office/officeart/2005/8/layout/cycle6"/>
    <dgm:cxn modelId="{82F3C7E4-46C9-4E29-BDD6-767278093F29}" type="presParOf" srcId="{7971D86F-EE69-421E-AF4A-211B1F892B45}" destId="{36283462-4B35-4046-9CCF-A333DDC9376A}" srcOrd="8" destOrd="0" presId="urn:microsoft.com/office/officeart/2005/8/layout/cycle6"/>
    <dgm:cxn modelId="{24D22211-A4D4-433F-A2A1-678D85A5711C}" type="presParOf" srcId="{7971D86F-EE69-421E-AF4A-211B1F892B45}" destId="{FD944C44-C8B0-49E8-9D88-64C7DDFB0A82}" srcOrd="9" destOrd="0" presId="urn:microsoft.com/office/officeart/2005/8/layout/cycle6"/>
    <dgm:cxn modelId="{BC99373D-D0AF-41CB-9AE8-DACA72B9C9D4}" type="presParOf" srcId="{7971D86F-EE69-421E-AF4A-211B1F892B45}" destId="{66E10EBB-3662-4519-ACEC-40A321B527F4}" srcOrd="10" destOrd="0" presId="urn:microsoft.com/office/officeart/2005/8/layout/cycle6"/>
    <dgm:cxn modelId="{AE37C03F-25CE-43C2-869F-6749C432528B}" type="presParOf" srcId="{7971D86F-EE69-421E-AF4A-211B1F892B45}" destId="{AA3C098F-6D2F-4189-B9A5-2CB9B518C92D}" srcOrd="11" destOrd="0" presId="urn:microsoft.com/office/officeart/2005/8/layout/cycle6"/>
    <dgm:cxn modelId="{A447FE0E-1C96-4468-9B4D-BAA9C6543CE3}" type="presParOf" srcId="{7971D86F-EE69-421E-AF4A-211B1F892B45}" destId="{6F09EA93-A81B-4ED2-BF20-BEE0C9054382}" srcOrd="12" destOrd="0" presId="urn:microsoft.com/office/officeart/2005/8/layout/cycle6"/>
    <dgm:cxn modelId="{1C34426A-8C73-4832-9682-7B4898A1C8E2}" type="presParOf" srcId="{7971D86F-EE69-421E-AF4A-211B1F892B45}" destId="{16989DB9-747B-493D-B48D-2F553786FA50}" srcOrd="13" destOrd="0" presId="urn:microsoft.com/office/officeart/2005/8/layout/cycle6"/>
    <dgm:cxn modelId="{6B641211-7725-41D9-87EB-449691763793}" type="presParOf" srcId="{7971D86F-EE69-421E-AF4A-211B1F892B45}" destId="{E8ADC6CB-66C5-45AC-BD25-0671FC6F8FBA}" srcOrd="14" destOrd="0" presId="urn:microsoft.com/office/officeart/2005/8/layout/cycle6"/>
    <dgm:cxn modelId="{841EDAA0-5742-4528-9273-3657EF8DFE94}" type="presParOf" srcId="{7971D86F-EE69-421E-AF4A-211B1F892B45}" destId="{06828391-46E6-4D07-B152-61D2FBC20F89}" srcOrd="15" destOrd="0" presId="urn:microsoft.com/office/officeart/2005/8/layout/cycle6"/>
    <dgm:cxn modelId="{0227C7BB-AE3D-4109-AF96-B5E0F63E32BE}" type="presParOf" srcId="{7971D86F-EE69-421E-AF4A-211B1F892B45}" destId="{BC544359-A6AA-4F9D-A27B-3DCF9A900C74}" srcOrd="16" destOrd="0" presId="urn:microsoft.com/office/officeart/2005/8/layout/cycle6"/>
    <dgm:cxn modelId="{275D0582-D033-4D36-BC57-624D82AE573A}" type="presParOf" srcId="{7971D86F-EE69-421E-AF4A-211B1F892B45}" destId="{5C1F3008-C176-417A-A297-49ACE9FBC702}" srcOrd="17" destOrd="0" presId="urn:microsoft.com/office/officeart/2005/8/layout/cycle6"/>
    <dgm:cxn modelId="{70D64673-4A82-4E4E-B04A-B8FA989D4649}" type="presParOf" srcId="{7971D86F-EE69-421E-AF4A-211B1F892B45}" destId="{AEF07930-5C6B-4DBF-9D8C-4D5AEA498A9C}" srcOrd="18" destOrd="0" presId="urn:microsoft.com/office/officeart/2005/8/layout/cycle6"/>
    <dgm:cxn modelId="{C7E7F9BE-2B84-494E-8370-A83FE9D43320}" type="presParOf" srcId="{7971D86F-EE69-421E-AF4A-211B1F892B45}" destId="{F7FF2F07-8F4D-4630-8CBA-F7BBF2416D1F}" srcOrd="19" destOrd="0" presId="urn:microsoft.com/office/officeart/2005/8/layout/cycle6"/>
    <dgm:cxn modelId="{3FEC08B6-86FC-4623-8946-539F517B6606}" type="presParOf" srcId="{7971D86F-EE69-421E-AF4A-211B1F892B45}" destId="{5671D4C8-9891-4F1E-A27B-3DAB37DEC4E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B04B66-7C3F-4C87-980B-60B2E0747BF4}" type="doc">
      <dgm:prSet loTypeId="urn:microsoft.com/office/officeart/2005/8/layout/cycle6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B7951CFD-94AF-42A3-9EA1-4EB06B43945B}">
      <dgm:prSet phldrT="[טקסט]" custT="1"/>
      <dgm:spPr/>
      <dgm:t>
        <a:bodyPr/>
        <a:lstStyle/>
        <a:p>
          <a:pPr rtl="1"/>
          <a:r>
            <a:rPr lang="he-IL" sz="1400" b="1" dirty="0"/>
            <a:t>מדיניות</a:t>
          </a:r>
        </a:p>
      </dgm:t>
    </dgm:pt>
    <dgm:pt modelId="{D487F4DA-6660-4C9C-91D7-2388FA952734}" type="parTrans" cxnId="{FE98F2B7-EAF9-4080-9607-FC362FFF1CC5}">
      <dgm:prSet/>
      <dgm:spPr/>
      <dgm:t>
        <a:bodyPr/>
        <a:lstStyle/>
        <a:p>
          <a:pPr rtl="1"/>
          <a:endParaRPr lang="he-IL" sz="2400" b="1"/>
        </a:p>
      </dgm:t>
    </dgm:pt>
    <dgm:pt modelId="{1230F3B8-AD7D-4CCA-A5E8-32F706496036}" type="sibTrans" cxnId="{FE98F2B7-EAF9-4080-9607-FC362FFF1CC5}">
      <dgm:prSet/>
      <dgm:spPr/>
      <dgm:t>
        <a:bodyPr/>
        <a:lstStyle/>
        <a:p>
          <a:pPr rtl="1"/>
          <a:endParaRPr lang="he-IL" sz="2400" b="1"/>
        </a:p>
      </dgm:t>
    </dgm:pt>
    <dgm:pt modelId="{E83D8DEA-8C18-44BD-8CFF-06F25839A992}">
      <dgm:prSet phldrT="[טקסט]" custT="1"/>
      <dgm:spPr/>
      <dgm:t>
        <a:bodyPr/>
        <a:lstStyle/>
        <a:p>
          <a:pPr rtl="1"/>
          <a:r>
            <a:rPr lang="he-IL" sz="1400" b="1" dirty="0"/>
            <a:t>הון אנושי</a:t>
          </a:r>
        </a:p>
      </dgm:t>
    </dgm:pt>
    <dgm:pt modelId="{B7ECF6E2-8E32-467D-8163-DAC45212EE64}" type="parTrans" cxnId="{77C371FA-2B50-4FF2-A021-6FF7CF1320D3}">
      <dgm:prSet/>
      <dgm:spPr/>
      <dgm:t>
        <a:bodyPr/>
        <a:lstStyle/>
        <a:p>
          <a:pPr rtl="1"/>
          <a:endParaRPr lang="he-IL" sz="2400" b="1"/>
        </a:p>
      </dgm:t>
    </dgm:pt>
    <dgm:pt modelId="{8B1386BA-50AE-45FB-9722-4955FBEEE873}" type="sibTrans" cxnId="{77C371FA-2B50-4FF2-A021-6FF7CF1320D3}">
      <dgm:prSet/>
      <dgm:spPr/>
      <dgm:t>
        <a:bodyPr/>
        <a:lstStyle/>
        <a:p>
          <a:pPr rtl="1"/>
          <a:endParaRPr lang="he-IL" sz="2400" b="1"/>
        </a:p>
      </dgm:t>
    </dgm:pt>
    <dgm:pt modelId="{963E2D00-A9DD-497A-84D8-801E9B9464B8}">
      <dgm:prSet phldrT="[טקסט]" custT="1"/>
      <dgm:spPr/>
      <dgm:t>
        <a:bodyPr/>
        <a:lstStyle/>
        <a:p>
          <a:pPr rtl="1"/>
          <a:r>
            <a:rPr lang="he-IL" sz="1400" b="1" dirty="0"/>
            <a:t>תשתיות פיזיות וטכנולוגיות</a:t>
          </a:r>
        </a:p>
      </dgm:t>
    </dgm:pt>
    <dgm:pt modelId="{DF893AC6-F140-43B4-B6D7-06AAA9B17E05}" type="parTrans" cxnId="{C46FC01D-7D57-4AC8-8D01-E2F3C999DC8D}">
      <dgm:prSet/>
      <dgm:spPr/>
      <dgm:t>
        <a:bodyPr/>
        <a:lstStyle/>
        <a:p>
          <a:pPr rtl="1"/>
          <a:endParaRPr lang="he-IL" sz="2400" b="1"/>
        </a:p>
      </dgm:t>
    </dgm:pt>
    <dgm:pt modelId="{3EFEBC03-0D83-4422-BBA2-E1211DB0C43A}" type="sibTrans" cxnId="{C46FC01D-7D57-4AC8-8D01-E2F3C999DC8D}">
      <dgm:prSet/>
      <dgm:spPr/>
      <dgm:t>
        <a:bodyPr/>
        <a:lstStyle/>
        <a:p>
          <a:pPr rtl="1"/>
          <a:endParaRPr lang="he-IL" sz="2400" b="1"/>
        </a:p>
      </dgm:t>
    </dgm:pt>
    <dgm:pt modelId="{48150B1B-E514-42AB-85FB-D5A2A038174C}">
      <dgm:prSet phldrT="[טקסט]" custT="1"/>
      <dgm:spPr/>
      <dgm:t>
        <a:bodyPr/>
        <a:lstStyle/>
        <a:p>
          <a:pPr rtl="1"/>
          <a:r>
            <a:rPr lang="he-IL" sz="1400" b="1" dirty="0"/>
            <a:t>תרבות </a:t>
          </a:r>
        </a:p>
      </dgm:t>
    </dgm:pt>
    <dgm:pt modelId="{37A40928-922A-4D3C-B531-D7A31C71A64D}" type="parTrans" cxnId="{ADE6CAD1-7AFE-4AF9-861E-EE29D7B64EE7}">
      <dgm:prSet/>
      <dgm:spPr/>
      <dgm:t>
        <a:bodyPr/>
        <a:lstStyle/>
        <a:p>
          <a:pPr rtl="1"/>
          <a:endParaRPr lang="he-IL" sz="2400" b="1"/>
        </a:p>
      </dgm:t>
    </dgm:pt>
    <dgm:pt modelId="{777F2C6B-7050-476E-8FDE-FAA063C9071D}" type="sibTrans" cxnId="{ADE6CAD1-7AFE-4AF9-861E-EE29D7B64EE7}">
      <dgm:prSet/>
      <dgm:spPr/>
      <dgm:t>
        <a:bodyPr/>
        <a:lstStyle/>
        <a:p>
          <a:pPr rtl="1"/>
          <a:endParaRPr lang="he-IL" sz="2400" b="1"/>
        </a:p>
      </dgm:t>
    </dgm:pt>
    <dgm:pt modelId="{791C8B36-2DA1-4509-BC83-387F6E5E9A11}">
      <dgm:prSet phldrT="[טקסט]" custT="1"/>
      <dgm:spPr/>
      <dgm:t>
        <a:bodyPr/>
        <a:lstStyle/>
        <a:p>
          <a:pPr rtl="1"/>
          <a:r>
            <a:rPr lang="he-IL" sz="1400" b="1" dirty="0"/>
            <a:t>תקציב ומשאבים</a:t>
          </a:r>
        </a:p>
      </dgm:t>
    </dgm:pt>
    <dgm:pt modelId="{FFE0A5AD-5D17-4BAD-A79F-2E23120B86AF}" type="parTrans" cxnId="{5877D120-FC42-4459-A102-2B89D9435477}">
      <dgm:prSet/>
      <dgm:spPr/>
      <dgm:t>
        <a:bodyPr/>
        <a:lstStyle/>
        <a:p>
          <a:pPr rtl="1"/>
          <a:endParaRPr lang="he-IL" sz="2400" b="1"/>
        </a:p>
      </dgm:t>
    </dgm:pt>
    <dgm:pt modelId="{C5E0F869-4090-4F0A-B780-27F4E57E4103}" type="sibTrans" cxnId="{5877D120-FC42-4459-A102-2B89D9435477}">
      <dgm:prSet/>
      <dgm:spPr/>
      <dgm:t>
        <a:bodyPr/>
        <a:lstStyle/>
        <a:p>
          <a:pPr rtl="1"/>
          <a:endParaRPr lang="he-IL" sz="2400" b="1"/>
        </a:p>
      </dgm:t>
    </dgm:pt>
    <dgm:pt modelId="{46708EA9-F437-4232-A6F5-8A2F958A11C1}">
      <dgm:prSet custT="1"/>
      <dgm:spPr/>
      <dgm:t>
        <a:bodyPr/>
        <a:lstStyle/>
        <a:p>
          <a:pPr rtl="1"/>
          <a:r>
            <a:rPr lang="he-IL" sz="1400" b="1" dirty="0"/>
            <a:t>שירותים </a:t>
          </a:r>
        </a:p>
      </dgm:t>
    </dgm:pt>
    <dgm:pt modelId="{1870E322-EF8D-47F7-B086-8BB65CA109D3}" type="parTrans" cxnId="{B165A5C2-F7EF-4CBD-B22D-2AC0D0747B81}">
      <dgm:prSet/>
      <dgm:spPr/>
      <dgm:t>
        <a:bodyPr/>
        <a:lstStyle/>
        <a:p>
          <a:pPr rtl="1"/>
          <a:endParaRPr lang="he-IL" sz="2400" b="1"/>
        </a:p>
      </dgm:t>
    </dgm:pt>
    <dgm:pt modelId="{FFACAF37-822E-42C0-82F9-8AF692061C93}" type="sibTrans" cxnId="{B165A5C2-F7EF-4CBD-B22D-2AC0D0747B81}">
      <dgm:prSet/>
      <dgm:spPr/>
      <dgm:t>
        <a:bodyPr/>
        <a:lstStyle/>
        <a:p>
          <a:pPr rtl="1"/>
          <a:endParaRPr lang="he-IL" sz="2400" b="1"/>
        </a:p>
      </dgm:t>
    </dgm:pt>
    <dgm:pt modelId="{12B2A7CD-D046-4D7B-A26F-81786C41011C}">
      <dgm:prSet custT="1"/>
      <dgm:spPr/>
      <dgm:t>
        <a:bodyPr/>
        <a:lstStyle/>
        <a:p>
          <a:pPr rtl="1"/>
          <a:r>
            <a:rPr lang="he-IL" sz="1400" b="1" dirty="0"/>
            <a:t>תוכניות לימודים</a:t>
          </a:r>
        </a:p>
      </dgm:t>
    </dgm:pt>
    <dgm:pt modelId="{9AE495BD-5368-4898-BFBE-E00ED190A2DE}" type="parTrans" cxnId="{97140F40-0884-48C2-B42D-AAA9E463543B}">
      <dgm:prSet/>
      <dgm:spPr/>
      <dgm:t>
        <a:bodyPr/>
        <a:lstStyle/>
        <a:p>
          <a:pPr rtl="1"/>
          <a:endParaRPr lang="he-IL" sz="2400"/>
        </a:p>
      </dgm:t>
    </dgm:pt>
    <dgm:pt modelId="{39B08440-5252-4C3D-AACA-3A0A3BDA79F2}" type="sibTrans" cxnId="{97140F40-0884-48C2-B42D-AAA9E463543B}">
      <dgm:prSet/>
      <dgm:spPr/>
      <dgm:t>
        <a:bodyPr/>
        <a:lstStyle/>
        <a:p>
          <a:pPr rtl="1"/>
          <a:endParaRPr lang="he-IL" sz="2400"/>
        </a:p>
      </dgm:t>
    </dgm:pt>
    <dgm:pt modelId="{7971D86F-EE69-421E-AF4A-211B1F892B45}" type="pres">
      <dgm:prSet presAssocID="{DFB04B66-7C3F-4C87-980B-60B2E0747B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0F171E1-3C24-4659-A3A9-5D450DBC3C13}" type="pres">
      <dgm:prSet presAssocID="{B7951CFD-94AF-42A3-9EA1-4EB06B4394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4FED10-1D1A-49A1-AED4-5080E9833317}" type="pres">
      <dgm:prSet presAssocID="{B7951CFD-94AF-42A3-9EA1-4EB06B43945B}" presName="spNode" presStyleCnt="0"/>
      <dgm:spPr/>
    </dgm:pt>
    <dgm:pt modelId="{089DCD8C-D790-4DFD-B3E2-F5DEE8C60C58}" type="pres">
      <dgm:prSet presAssocID="{1230F3B8-AD7D-4CCA-A5E8-32F706496036}" presName="sibTrans" presStyleLbl="sibTrans1D1" presStyleIdx="0" presStyleCnt="7"/>
      <dgm:spPr/>
      <dgm:t>
        <a:bodyPr/>
        <a:lstStyle/>
        <a:p>
          <a:pPr rtl="1"/>
          <a:endParaRPr lang="he-IL"/>
        </a:p>
      </dgm:t>
    </dgm:pt>
    <dgm:pt modelId="{CD95E251-A135-4CE2-8265-D758CF1C91A0}" type="pres">
      <dgm:prSet presAssocID="{12B2A7CD-D046-4D7B-A26F-81786C41011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7C075EB-BD01-45AA-A379-1B55DC46F725}" type="pres">
      <dgm:prSet presAssocID="{12B2A7CD-D046-4D7B-A26F-81786C41011C}" presName="spNode" presStyleCnt="0"/>
      <dgm:spPr/>
    </dgm:pt>
    <dgm:pt modelId="{4707F10C-D5D0-4C93-88FC-305D0991FEE2}" type="pres">
      <dgm:prSet presAssocID="{39B08440-5252-4C3D-AACA-3A0A3BDA79F2}" presName="sibTrans" presStyleLbl="sibTrans1D1" presStyleIdx="1" presStyleCnt="7"/>
      <dgm:spPr/>
      <dgm:t>
        <a:bodyPr/>
        <a:lstStyle/>
        <a:p>
          <a:pPr rtl="1"/>
          <a:endParaRPr lang="he-IL"/>
        </a:p>
      </dgm:t>
    </dgm:pt>
    <dgm:pt modelId="{803E5B1F-5F1F-4D50-ACE5-0D0E2B6858C1}" type="pres">
      <dgm:prSet presAssocID="{E83D8DEA-8C18-44BD-8CFF-06F25839A9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18BC9E-8854-4BB9-90BC-54FB2CD8B1DE}" type="pres">
      <dgm:prSet presAssocID="{E83D8DEA-8C18-44BD-8CFF-06F25839A992}" presName="spNode" presStyleCnt="0"/>
      <dgm:spPr/>
    </dgm:pt>
    <dgm:pt modelId="{36283462-4B35-4046-9CCF-A333DDC9376A}" type="pres">
      <dgm:prSet presAssocID="{8B1386BA-50AE-45FB-9722-4955FBEEE873}" presName="sibTrans" presStyleLbl="sibTrans1D1" presStyleIdx="2" presStyleCnt="7"/>
      <dgm:spPr/>
      <dgm:t>
        <a:bodyPr/>
        <a:lstStyle/>
        <a:p>
          <a:pPr rtl="1"/>
          <a:endParaRPr lang="he-IL"/>
        </a:p>
      </dgm:t>
    </dgm:pt>
    <dgm:pt modelId="{FD944C44-C8B0-49E8-9D88-64C7DDFB0A82}" type="pres">
      <dgm:prSet presAssocID="{963E2D00-A9DD-497A-84D8-801E9B9464B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E10EBB-3662-4519-ACEC-40A321B527F4}" type="pres">
      <dgm:prSet presAssocID="{963E2D00-A9DD-497A-84D8-801E9B9464B8}" presName="spNode" presStyleCnt="0"/>
      <dgm:spPr/>
    </dgm:pt>
    <dgm:pt modelId="{AA3C098F-6D2F-4189-B9A5-2CB9B518C92D}" type="pres">
      <dgm:prSet presAssocID="{3EFEBC03-0D83-4422-BBA2-E1211DB0C43A}" presName="sibTrans" presStyleLbl="sibTrans1D1" presStyleIdx="3" presStyleCnt="7"/>
      <dgm:spPr/>
      <dgm:t>
        <a:bodyPr/>
        <a:lstStyle/>
        <a:p>
          <a:pPr rtl="1"/>
          <a:endParaRPr lang="he-IL"/>
        </a:p>
      </dgm:t>
    </dgm:pt>
    <dgm:pt modelId="{6F09EA93-A81B-4ED2-BF20-BEE0C9054382}" type="pres">
      <dgm:prSet presAssocID="{48150B1B-E514-42AB-85FB-D5A2A03817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89DB9-747B-493D-B48D-2F553786FA50}" type="pres">
      <dgm:prSet presAssocID="{48150B1B-E514-42AB-85FB-D5A2A038174C}" presName="spNode" presStyleCnt="0"/>
      <dgm:spPr/>
    </dgm:pt>
    <dgm:pt modelId="{E8ADC6CB-66C5-45AC-BD25-0671FC6F8FBA}" type="pres">
      <dgm:prSet presAssocID="{777F2C6B-7050-476E-8FDE-FAA063C9071D}" presName="sibTrans" presStyleLbl="sibTrans1D1" presStyleIdx="4" presStyleCnt="7"/>
      <dgm:spPr/>
      <dgm:t>
        <a:bodyPr/>
        <a:lstStyle/>
        <a:p>
          <a:pPr rtl="1"/>
          <a:endParaRPr lang="he-IL"/>
        </a:p>
      </dgm:t>
    </dgm:pt>
    <dgm:pt modelId="{06828391-46E6-4D07-B152-61D2FBC20F89}" type="pres">
      <dgm:prSet presAssocID="{46708EA9-F437-4232-A6F5-8A2F958A11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544359-A6AA-4F9D-A27B-3DCF9A900C74}" type="pres">
      <dgm:prSet presAssocID="{46708EA9-F437-4232-A6F5-8A2F958A11C1}" presName="spNode" presStyleCnt="0"/>
      <dgm:spPr/>
    </dgm:pt>
    <dgm:pt modelId="{5C1F3008-C176-417A-A297-49ACE9FBC702}" type="pres">
      <dgm:prSet presAssocID="{FFACAF37-822E-42C0-82F9-8AF692061C93}" presName="sibTrans" presStyleLbl="sibTrans1D1" presStyleIdx="5" presStyleCnt="7"/>
      <dgm:spPr/>
      <dgm:t>
        <a:bodyPr/>
        <a:lstStyle/>
        <a:p>
          <a:pPr rtl="1"/>
          <a:endParaRPr lang="he-IL"/>
        </a:p>
      </dgm:t>
    </dgm:pt>
    <dgm:pt modelId="{AEF07930-5C6B-4DBF-9D8C-4D5AEA498A9C}" type="pres">
      <dgm:prSet presAssocID="{791C8B36-2DA1-4509-BC83-387F6E5E9A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FF2F07-8F4D-4630-8CBA-F7BBF2416D1F}" type="pres">
      <dgm:prSet presAssocID="{791C8B36-2DA1-4509-BC83-387F6E5E9A11}" presName="spNode" presStyleCnt="0"/>
      <dgm:spPr/>
    </dgm:pt>
    <dgm:pt modelId="{5671D4C8-9891-4F1E-A27B-3DAB37DEC4E8}" type="pres">
      <dgm:prSet presAssocID="{C5E0F869-4090-4F0A-B780-27F4E57E4103}" presName="sibTrans" presStyleLbl="sibTrans1D1" presStyleIdx="6" presStyleCnt="7"/>
      <dgm:spPr/>
      <dgm:t>
        <a:bodyPr/>
        <a:lstStyle/>
        <a:p>
          <a:pPr rtl="1"/>
          <a:endParaRPr lang="he-IL"/>
        </a:p>
      </dgm:t>
    </dgm:pt>
  </dgm:ptLst>
  <dgm:cxnLst>
    <dgm:cxn modelId="{8F7D879A-4094-4161-A316-011E8FB6524B}" type="presOf" srcId="{39B08440-5252-4C3D-AACA-3A0A3BDA79F2}" destId="{4707F10C-D5D0-4C93-88FC-305D0991FEE2}" srcOrd="0" destOrd="0" presId="urn:microsoft.com/office/officeart/2005/8/layout/cycle6"/>
    <dgm:cxn modelId="{FE98F2B7-EAF9-4080-9607-FC362FFF1CC5}" srcId="{DFB04B66-7C3F-4C87-980B-60B2E0747BF4}" destId="{B7951CFD-94AF-42A3-9EA1-4EB06B43945B}" srcOrd="0" destOrd="0" parTransId="{D487F4DA-6660-4C9C-91D7-2388FA952734}" sibTransId="{1230F3B8-AD7D-4CCA-A5E8-32F706496036}"/>
    <dgm:cxn modelId="{575194D6-221B-4160-8538-B9A5FF497405}" type="presOf" srcId="{12B2A7CD-D046-4D7B-A26F-81786C41011C}" destId="{CD95E251-A135-4CE2-8265-D758CF1C91A0}" srcOrd="0" destOrd="0" presId="urn:microsoft.com/office/officeart/2005/8/layout/cycle6"/>
    <dgm:cxn modelId="{97140F40-0884-48C2-B42D-AAA9E463543B}" srcId="{DFB04B66-7C3F-4C87-980B-60B2E0747BF4}" destId="{12B2A7CD-D046-4D7B-A26F-81786C41011C}" srcOrd="1" destOrd="0" parTransId="{9AE495BD-5368-4898-BFBE-E00ED190A2DE}" sibTransId="{39B08440-5252-4C3D-AACA-3A0A3BDA79F2}"/>
    <dgm:cxn modelId="{281B9059-D20E-47D1-AB53-55C31DE2278E}" type="presOf" srcId="{3EFEBC03-0D83-4422-BBA2-E1211DB0C43A}" destId="{AA3C098F-6D2F-4189-B9A5-2CB9B518C92D}" srcOrd="0" destOrd="0" presId="urn:microsoft.com/office/officeart/2005/8/layout/cycle6"/>
    <dgm:cxn modelId="{55A577C7-F0BA-4E36-93D3-FED45E25686F}" type="presOf" srcId="{B7951CFD-94AF-42A3-9EA1-4EB06B43945B}" destId="{60F171E1-3C24-4659-A3A9-5D450DBC3C13}" srcOrd="0" destOrd="0" presId="urn:microsoft.com/office/officeart/2005/8/layout/cycle6"/>
    <dgm:cxn modelId="{6B611592-E5E5-4085-8CCB-1C5E9CE9CC96}" type="presOf" srcId="{963E2D00-A9DD-497A-84D8-801E9B9464B8}" destId="{FD944C44-C8B0-49E8-9D88-64C7DDFB0A82}" srcOrd="0" destOrd="0" presId="urn:microsoft.com/office/officeart/2005/8/layout/cycle6"/>
    <dgm:cxn modelId="{86F1099D-29F1-4FFD-998D-69290E8B3F40}" type="presOf" srcId="{791C8B36-2DA1-4509-BC83-387F6E5E9A11}" destId="{AEF07930-5C6B-4DBF-9D8C-4D5AEA498A9C}" srcOrd="0" destOrd="0" presId="urn:microsoft.com/office/officeart/2005/8/layout/cycle6"/>
    <dgm:cxn modelId="{ADE6CAD1-7AFE-4AF9-861E-EE29D7B64EE7}" srcId="{DFB04B66-7C3F-4C87-980B-60B2E0747BF4}" destId="{48150B1B-E514-42AB-85FB-D5A2A038174C}" srcOrd="4" destOrd="0" parTransId="{37A40928-922A-4D3C-B531-D7A31C71A64D}" sibTransId="{777F2C6B-7050-476E-8FDE-FAA063C9071D}"/>
    <dgm:cxn modelId="{B5FB7812-F31F-4377-97E6-CC0F5E51BF51}" type="presOf" srcId="{48150B1B-E514-42AB-85FB-D5A2A038174C}" destId="{6F09EA93-A81B-4ED2-BF20-BEE0C9054382}" srcOrd="0" destOrd="0" presId="urn:microsoft.com/office/officeart/2005/8/layout/cycle6"/>
    <dgm:cxn modelId="{77C371FA-2B50-4FF2-A021-6FF7CF1320D3}" srcId="{DFB04B66-7C3F-4C87-980B-60B2E0747BF4}" destId="{E83D8DEA-8C18-44BD-8CFF-06F25839A992}" srcOrd="2" destOrd="0" parTransId="{B7ECF6E2-8E32-467D-8163-DAC45212EE64}" sibTransId="{8B1386BA-50AE-45FB-9722-4955FBEEE873}"/>
    <dgm:cxn modelId="{03C21858-2677-4773-B872-EEB163984831}" type="presOf" srcId="{8B1386BA-50AE-45FB-9722-4955FBEEE873}" destId="{36283462-4B35-4046-9CCF-A333DDC9376A}" srcOrd="0" destOrd="0" presId="urn:microsoft.com/office/officeart/2005/8/layout/cycle6"/>
    <dgm:cxn modelId="{49450EAC-4F69-41E1-A63B-00A74EFF9F64}" type="presOf" srcId="{C5E0F869-4090-4F0A-B780-27F4E57E4103}" destId="{5671D4C8-9891-4F1E-A27B-3DAB37DEC4E8}" srcOrd="0" destOrd="0" presId="urn:microsoft.com/office/officeart/2005/8/layout/cycle6"/>
    <dgm:cxn modelId="{C46FC01D-7D57-4AC8-8D01-E2F3C999DC8D}" srcId="{DFB04B66-7C3F-4C87-980B-60B2E0747BF4}" destId="{963E2D00-A9DD-497A-84D8-801E9B9464B8}" srcOrd="3" destOrd="0" parTransId="{DF893AC6-F140-43B4-B6D7-06AAA9B17E05}" sibTransId="{3EFEBC03-0D83-4422-BBA2-E1211DB0C43A}"/>
    <dgm:cxn modelId="{ED8E7168-7F11-4116-B10E-3C773C22FCC4}" type="presOf" srcId="{1230F3B8-AD7D-4CCA-A5E8-32F706496036}" destId="{089DCD8C-D790-4DFD-B3E2-F5DEE8C60C58}" srcOrd="0" destOrd="0" presId="urn:microsoft.com/office/officeart/2005/8/layout/cycle6"/>
    <dgm:cxn modelId="{B165A5C2-F7EF-4CBD-B22D-2AC0D0747B81}" srcId="{DFB04B66-7C3F-4C87-980B-60B2E0747BF4}" destId="{46708EA9-F437-4232-A6F5-8A2F958A11C1}" srcOrd="5" destOrd="0" parTransId="{1870E322-EF8D-47F7-B086-8BB65CA109D3}" sibTransId="{FFACAF37-822E-42C0-82F9-8AF692061C93}"/>
    <dgm:cxn modelId="{0680EEDC-BB3C-47CC-93EE-32BD7F5DDE41}" type="presOf" srcId="{FFACAF37-822E-42C0-82F9-8AF692061C93}" destId="{5C1F3008-C176-417A-A297-49ACE9FBC702}" srcOrd="0" destOrd="0" presId="urn:microsoft.com/office/officeart/2005/8/layout/cycle6"/>
    <dgm:cxn modelId="{1137051A-D3E8-4DF3-AC9A-F9AD7CFB00F4}" type="presOf" srcId="{DFB04B66-7C3F-4C87-980B-60B2E0747BF4}" destId="{7971D86F-EE69-421E-AF4A-211B1F892B45}" srcOrd="0" destOrd="0" presId="urn:microsoft.com/office/officeart/2005/8/layout/cycle6"/>
    <dgm:cxn modelId="{10661527-A24E-40C5-9A96-B071FBD684FD}" type="presOf" srcId="{46708EA9-F437-4232-A6F5-8A2F958A11C1}" destId="{06828391-46E6-4D07-B152-61D2FBC20F89}" srcOrd="0" destOrd="0" presId="urn:microsoft.com/office/officeart/2005/8/layout/cycle6"/>
    <dgm:cxn modelId="{5742D920-8A10-47D8-8A52-1566D065E7D1}" type="presOf" srcId="{E83D8DEA-8C18-44BD-8CFF-06F25839A992}" destId="{803E5B1F-5F1F-4D50-ACE5-0D0E2B6858C1}" srcOrd="0" destOrd="0" presId="urn:microsoft.com/office/officeart/2005/8/layout/cycle6"/>
    <dgm:cxn modelId="{BBEADC90-93DC-4441-B41E-D92FCB944810}" type="presOf" srcId="{777F2C6B-7050-476E-8FDE-FAA063C9071D}" destId="{E8ADC6CB-66C5-45AC-BD25-0671FC6F8FBA}" srcOrd="0" destOrd="0" presId="urn:microsoft.com/office/officeart/2005/8/layout/cycle6"/>
    <dgm:cxn modelId="{5877D120-FC42-4459-A102-2B89D9435477}" srcId="{DFB04B66-7C3F-4C87-980B-60B2E0747BF4}" destId="{791C8B36-2DA1-4509-BC83-387F6E5E9A11}" srcOrd="6" destOrd="0" parTransId="{FFE0A5AD-5D17-4BAD-A79F-2E23120B86AF}" sibTransId="{C5E0F869-4090-4F0A-B780-27F4E57E4103}"/>
    <dgm:cxn modelId="{83B10FB3-E229-43DD-9B4C-77489EC8AD44}" type="presParOf" srcId="{7971D86F-EE69-421E-AF4A-211B1F892B45}" destId="{60F171E1-3C24-4659-A3A9-5D450DBC3C13}" srcOrd="0" destOrd="0" presId="urn:microsoft.com/office/officeart/2005/8/layout/cycle6"/>
    <dgm:cxn modelId="{BDB4E2E2-F86D-407E-96DE-1E705E383AC2}" type="presParOf" srcId="{7971D86F-EE69-421E-AF4A-211B1F892B45}" destId="{594FED10-1D1A-49A1-AED4-5080E9833317}" srcOrd="1" destOrd="0" presId="urn:microsoft.com/office/officeart/2005/8/layout/cycle6"/>
    <dgm:cxn modelId="{3021B5E5-CE4F-484A-9260-FA91EE66670F}" type="presParOf" srcId="{7971D86F-EE69-421E-AF4A-211B1F892B45}" destId="{089DCD8C-D790-4DFD-B3E2-F5DEE8C60C58}" srcOrd="2" destOrd="0" presId="urn:microsoft.com/office/officeart/2005/8/layout/cycle6"/>
    <dgm:cxn modelId="{947A7385-B8BB-46BE-933F-21996A3ECEC3}" type="presParOf" srcId="{7971D86F-EE69-421E-AF4A-211B1F892B45}" destId="{CD95E251-A135-4CE2-8265-D758CF1C91A0}" srcOrd="3" destOrd="0" presId="urn:microsoft.com/office/officeart/2005/8/layout/cycle6"/>
    <dgm:cxn modelId="{B8D94C9C-EF87-4DA7-B12F-76BBF413E859}" type="presParOf" srcId="{7971D86F-EE69-421E-AF4A-211B1F892B45}" destId="{97C075EB-BD01-45AA-A379-1B55DC46F725}" srcOrd="4" destOrd="0" presId="urn:microsoft.com/office/officeart/2005/8/layout/cycle6"/>
    <dgm:cxn modelId="{26F508B5-40F5-4DBD-B43F-326E4132FB82}" type="presParOf" srcId="{7971D86F-EE69-421E-AF4A-211B1F892B45}" destId="{4707F10C-D5D0-4C93-88FC-305D0991FEE2}" srcOrd="5" destOrd="0" presId="urn:microsoft.com/office/officeart/2005/8/layout/cycle6"/>
    <dgm:cxn modelId="{A95C4DA6-D1CA-4FBE-85A9-B6986B4D2013}" type="presParOf" srcId="{7971D86F-EE69-421E-AF4A-211B1F892B45}" destId="{803E5B1F-5F1F-4D50-ACE5-0D0E2B6858C1}" srcOrd="6" destOrd="0" presId="urn:microsoft.com/office/officeart/2005/8/layout/cycle6"/>
    <dgm:cxn modelId="{EE1B9D3A-2F2B-4AF7-9CD0-4C4413AEED45}" type="presParOf" srcId="{7971D86F-EE69-421E-AF4A-211B1F892B45}" destId="{DA18BC9E-8854-4BB9-90BC-54FB2CD8B1DE}" srcOrd="7" destOrd="0" presId="urn:microsoft.com/office/officeart/2005/8/layout/cycle6"/>
    <dgm:cxn modelId="{4ACE5A9A-B2D1-453D-A80B-4144B53C3203}" type="presParOf" srcId="{7971D86F-EE69-421E-AF4A-211B1F892B45}" destId="{36283462-4B35-4046-9CCF-A333DDC9376A}" srcOrd="8" destOrd="0" presId="urn:microsoft.com/office/officeart/2005/8/layout/cycle6"/>
    <dgm:cxn modelId="{DDD7DF01-9927-436D-8D3B-39E6DEA5E7EE}" type="presParOf" srcId="{7971D86F-EE69-421E-AF4A-211B1F892B45}" destId="{FD944C44-C8B0-49E8-9D88-64C7DDFB0A82}" srcOrd="9" destOrd="0" presId="urn:microsoft.com/office/officeart/2005/8/layout/cycle6"/>
    <dgm:cxn modelId="{10AB5987-8F5C-41BB-B03D-9E332DF46FD0}" type="presParOf" srcId="{7971D86F-EE69-421E-AF4A-211B1F892B45}" destId="{66E10EBB-3662-4519-ACEC-40A321B527F4}" srcOrd="10" destOrd="0" presId="urn:microsoft.com/office/officeart/2005/8/layout/cycle6"/>
    <dgm:cxn modelId="{9F606390-B1FA-414B-A4F8-3358E3B0F7B7}" type="presParOf" srcId="{7971D86F-EE69-421E-AF4A-211B1F892B45}" destId="{AA3C098F-6D2F-4189-B9A5-2CB9B518C92D}" srcOrd="11" destOrd="0" presId="urn:microsoft.com/office/officeart/2005/8/layout/cycle6"/>
    <dgm:cxn modelId="{EC0362F9-6700-4567-808F-FF2F513EADD0}" type="presParOf" srcId="{7971D86F-EE69-421E-AF4A-211B1F892B45}" destId="{6F09EA93-A81B-4ED2-BF20-BEE0C9054382}" srcOrd="12" destOrd="0" presId="urn:microsoft.com/office/officeart/2005/8/layout/cycle6"/>
    <dgm:cxn modelId="{C1F62624-07F9-4F76-A03C-CD823FC4CE69}" type="presParOf" srcId="{7971D86F-EE69-421E-AF4A-211B1F892B45}" destId="{16989DB9-747B-493D-B48D-2F553786FA50}" srcOrd="13" destOrd="0" presId="urn:microsoft.com/office/officeart/2005/8/layout/cycle6"/>
    <dgm:cxn modelId="{3C167C48-1225-4D91-9709-F43A69C1E410}" type="presParOf" srcId="{7971D86F-EE69-421E-AF4A-211B1F892B45}" destId="{E8ADC6CB-66C5-45AC-BD25-0671FC6F8FBA}" srcOrd="14" destOrd="0" presId="urn:microsoft.com/office/officeart/2005/8/layout/cycle6"/>
    <dgm:cxn modelId="{68231176-DD61-48FC-8968-C4BEEEEB9B87}" type="presParOf" srcId="{7971D86F-EE69-421E-AF4A-211B1F892B45}" destId="{06828391-46E6-4D07-B152-61D2FBC20F89}" srcOrd="15" destOrd="0" presId="urn:microsoft.com/office/officeart/2005/8/layout/cycle6"/>
    <dgm:cxn modelId="{AA4CA427-F4FA-4949-8A10-6C48AB417144}" type="presParOf" srcId="{7971D86F-EE69-421E-AF4A-211B1F892B45}" destId="{BC544359-A6AA-4F9D-A27B-3DCF9A900C74}" srcOrd="16" destOrd="0" presId="urn:microsoft.com/office/officeart/2005/8/layout/cycle6"/>
    <dgm:cxn modelId="{8CF230A3-F5C5-47E1-88B6-AEB0D4D0865A}" type="presParOf" srcId="{7971D86F-EE69-421E-AF4A-211B1F892B45}" destId="{5C1F3008-C176-417A-A297-49ACE9FBC702}" srcOrd="17" destOrd="0" presId="urn:microsoft.com/office/officeart/2005/8/layout/cycle6"/>
    <dgm:cxn modelId="{4ED04989-A78A-4659-8B0C-1DFE5ED744B0}" type="presParOf" srcId="{7971D86F-EE69-421E-AF4A-211B1F892B45}" destId="{AEF07930-5C6B-4DBF-9D8C-4D5AEA498A9C}" srcOrd="18" destOrd="0" presId="urn:microsoft.com/office/officeart/2005/8/layout/cycle6"/>
    <dgm:cxn modelId="{95EE9CD6-D846-431C-B234-BD8871976519}" type="presParOf" srcId="{7971D86F-EE69-421E-AF4A-211B1F892B45}" destId="{F7FF2F07-8F4D-4630-8CBA-F7BBF2416D1F}" srcOrd="19" destOrd="0" presId="urn:microsoft.com/office/officeart/2005/8/layout/cycle6"/>
    <dgm:cxn modelId="{9975483D-BFA3-439B-BF62-5D3CCF62E32C}" type="presParOf" srcId="{7971D86F-EE69-421E-AF4A-211B1F892B45}" destId="{5671D4C8-9891-4F1E-A27B-3DAB37DEC4E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B04B66-7C3F-4C87-980B-60B2E0747BF4}" type="doc">
      <dgm:prSet loTypeId="urn:microsoft.com/office/officeart/2005/8/layout/cycle6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B7951CFD-94AF-42A3-9EA1-4EB06B43945B}">
      <dgm:prSet phldrT="[טקסט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pPr rtl="1"/>
          <a:r>
            <a:rPr lang="he-IL" b="1" dirty="0"/>
            <a:t>מדיניות</a:t>
          </a:r>
        </a:p>
      </dgm:t>
    </dgm:pt>
    <dgm:pt modelId="{D487F4DA-6660-4C9C-91D7-2388FA952734}" type="parTrans" cxnId="{FE98F2B7-EAF9-4080-9607-FC362FFF1CC5}">
      <dgm:prSet/>
      <dgm:spPr/>
      <dgm:t>
        <a:bodyPr/>
        <a:lstStyle/>
        <a:p>
          <a:pPr rtl="1"/>
          <a:endParaRPr lang="he-IL" b="1"/>
        </a:p>
      </dgm:t>
    </dgm:pt>
    <dgm:pt modelId="{1230F3B8-AD7D-4CCA-A5E8-32F706496036}" type="sibTrans" cxnId="{FE98F2B7-EAF9-4080-9607-FC362FFF1CC5}">
      <dgm:prSet/>
      <dgm:spPr/>
      <dgm:t>
        <a:bodyPr/>
        <a:lstStyle/>
        <a:p>
          <a:pPr rtl="1"/>
          <a:endParaRPr lang="he-IL" b="1"/>
        </a:p>
      </dgm:t>
    </dgm:pt>
    <dgm:pt modelId="{E83D8DEA-8C18-44BD-8CFF-06F25839A992}">
      <dgm:prSet phldrT="[טקסט]"/>
      <dgm:spPr/>
      <dgm:t>
        <a:bodyPr/>
        <a:lstStyle/>
        <a:p>
          <a:pPr rtl="1"/>
          <a:r>
            <a:rPr lang="he-IL" b="1" dirty="0"/>
            <a:t>הון אנושי</a:t>
          </a:r>
        </a:p>
      </dgm:t>
    </dgm:pt>
    <dgm:pt modelId="{B7ECF6E2-8E32-467D-8163-DAC45212EE64}" type="parTrans" cxnId="{77C371FA-2B50-4FF2-A021-6FF7CF1320D3}">
      <dgm:prSet/>
      <dgm:spPr/>
      <dgm:t>
        <a:bodyPr/>
        <a:lstStyle/>
        <a:p>
          <a:pPr rtl="1"/>
          <a:endParaRPr lang="he-IL" b="1"/>
        </a:p>
      </dgm:t>
    </dgm:pt>
    <dgm:pt modelId="{8B1386BA-50AE-45FB-9722-4955FBEEE873}" type="sibTrans" cxnId="{77C371FA-2B50-4FF2-A021-6FF7CF1320D3}">
      <dgm:prSet/>
      <dgm:spPr/>
      <dgm:t>
        <a:bodyPr/>
        <a:lstStyle/>
        <a:p>
          <a:pPr rtl="1"/>
          <a:endParaRPr lang="he-IL" b="1"/>
        </a:p>
      </dgm:t>
    </dgm:pt>
    <dgm:pt modelId="{963E2D00-A9DD-497A-84D8-801E9B9464B8}">
      <dgm:prSet phldrT="[טקסט]"/>
      <dgm:spPr/>
      <dgm:t>
        <a:bodyPr/>
        <a:lstStyle/>
        <a:p>
          <a:pPr rtl="1"/>
          <a:r>
            <a:rPr lang="he-IL" b="1" dirty="0"/>
            <a:t>תשתיות פיזיות וטכנולוגיות</a:t>
          </a:r>
        </a:p>
      </dgm:t>
    </dgm:pt>
    <dgm:pt modelId="{DF893AC6-F140-43B4-B6D7-06AAA9B17E05}" type="parTrans" cxnId="{C46FC01D-7D57-4AC8-8D01-E2F3C999DC8D}">
      <dgm:prSet/>
      <dgm:spPr/>
      <dgm:t>
        <a:bodyPr/>
        <a:lstStyle/>
        <a:p>
          <a:pPr rtl="1"/>
          <a:endParaRPr lang="he-IL" b="1"/>
        </a:p>
      </dgm:t>
    </dgm:pt>
    <dgm:pt modelId="{3EFEBC03-0D83-4422-BBA2-E1211DB0C43A}" type="sibTrans" cxnId="{C46FC01D-7D57-4AC8-8D01-E2F3C999DC8D}">
      <dgm:prSet/>
      <dgm:spPr/>
      <dgm:t>
        <a:bodyPr/>
        <a:lstStyle/>
        <a:p>
          <a:pPr rtl="1"/>
          <a:endParaRPr lang="he-IL" b="1"/>
        </a:p>
      </dgm:t>
    </dgm:pt>
    <dgm:pt modelId="{48150B1B-E514-42AB-85FB-D5A2A038174C}">
      <dgm:prSet phldrT="[טקסט]"/>
      <dgm:spPr/>
      <dgm:t>
        <a:bodyPr/>
        <a:lstStyle/>
        <a:p>
          <a:pPr rtl="1"/>
          <a:r>
            <a:rPr lang="he-IL" b="1" dirty="0"/>
            <a:t>תרבות </a:t>
          </a:r>
        </a:p>
      </dgm:t>
    </dgm:pt>
    <dgm:pt modelId="{37A40928-922A-4D3C-B531-D7A31C71A64D}" type="parTrans" cxnId="{ADE6CAD1-7AFE-4AF9-861E-EE29D7B64EE7}">
      <dgm:prSet/>
      <dgm:spPr/>
      <dgm:t>
        <a:bodyPr/>
        <a:lstStyle/>
        <a:p>
          <a:pPr rtl="1"/>
          <a:endParaRPr lang="he-IL" b="1"/>
        </a:p>
      </dgm:t>
    </dgm:pt>
    <dgm:pt modelId="{777F2C6B-7050-476E-8FDE-FAA063C9071D}" type="sibTrans" cxnId="{ADE6CAD1-7AFE-4AF9-861E-EE29D7B64EE7}">
      <dgm:prSet/>
      <dgm:spPr/>
      <dgm:t>
        <a:bodyPr/>
        <a:lstStyle/>
        <a:p>
          <a:pPr rtl="1"/>
          <a:endParaRPr lang="he-IL" b="1"/>
        </a:p>
      </dgm:t>
    </dgm:pt>
    <dgm:pt modelId="{791C8B36-2DA1-4509-BC83-387F6E5E9A11}">
      <dgm:prSet phldrT="[טקסט]"/>
      <dgm:spPr/>
      <dgm:t>
        <a:bodyPr/>
        <a:lstStyle/>
        <a:p>
          <a:pPr rtl="1"/>
          <a:r>
            <a:rPr lang="he-IL" b="1" dirty="0"/>
            <a:t>תקציב ומשאבים</a:t>
          </a:r>
        </a:p>
      </dgm:t>
    </dgm:pt>
    <dgm:pt modelId="{FFE0A5AD-5D17-4BAD-A79F-2E23120B86AF}" type="parTrans" cxnId="{5877D120-FC42-4459-A102-2B89D9435477}">
      <dgm:prSet/>
      <dgm:spPr/>
      <dgm:t>
        <a:bodyPr/>
        <a:lstStyle/>
        <a:p>
          <a:pPr rtl="1"/>
          <a:endParaRPr lang="he-IL" b="1"/>
        </a:p>
      </dgm:t>
    </dgm:pt>
    <dgm:pt modelId="{C5E0F869-4090-4F0A-B780-27F4E57E4103}" type="sibTrans" cxnId="{5877D120-FC42-4459-A102-2B89D9435477}">
      <dgm:prSet/>
      <dgm:spPr/>
      <dgm:t>
        <a:bodyPr/>
        <a:lstStyle/>
        <a:p>
          <a:pPr rtl="1"/>
          <a:endParaRPr lang="he-IL" b="1"/>
        </a:p>
      </dgm:t>
    </dgm:pt>
    <dgm:pt modelId="{46708EA9-F437-4232-A6F5-8A2F958A11C1}">
      <dgm:prSet/>
      <dgm:spPr/>
      <dgm:t>
        <a:bodyPr/>
        <a:lstStyle/>
        <a:p>
          <a:pPr rtl="1"/>
          <a:r>
            <a:rPr lang="he-IL" b="1" dirty="0"/>
            <a:t>שירותים </a:t>
          </a:r>
        </a:p>
      </dgm:t>
    </dgm:pt>
    <dgm:pt modelId="{1870E322-EF8D-47F7-B086-8BB65CA109D3}" type="parTrans" cxnId="{B165A5C2-F7EF-4CBD-B22D-2AC0D0747B81}">
      <dgm:prSet/>
      <dgm:spPr/>
      <dgm:t>
        <a:bodyPr/>
        <a:lstStyle/>
        <a:p>
          <a:pPr rtl="1"/>
          <a:endParaRPr lang="he-IL" b="1"/>
        </a:p>
      </dgm:t>
    </dgm:pt>
    <dgm:pt modelId="{FFACAF37-822E-42C0-82F9-8AF692061C93}" type="sibTrans" cxnId="{B165A5C2-F7EF-4CBD-B22D-2AC0D0747B81}">
      <dgm:prSet/>
      <dgm:spPr/>
      <dgm:t>
        <a:bodyPr/>
        <a:lstStyle/>
        <a:p>
          <a:pPr rtl="1"/>
          <a:endParaRPr lang="he-IL" b="1"/>
        </a:p>
      </dgm:t>
    </dgm:pt>
    <dgm:pt modelId="{CE0E46E8-88C5-4BC5-BAD3-153B3A039237}">
      <dgm:prSet/>
      <dgm:spPr/>
      <dgm:t>
        <a:bodyPr/>
        <a:lstStyle/>
        <a:p>
          <a:pPr rtl="1"/>
          <a:r>
            <a:rPr lang="he-IL" dirty="0"/>
            <a:t>תוכניות לימודים</a:t>
          </a:r>
        </a:p>
      </dgm:t>
    </dgm:pt>
    <dgm:pt modelId="{F8308508-F730-404D-A962-64B915E44077}" type="parTrans" cxnId="{029FF0C6-0755-46E8-A95F-6C7E6495CB34}">
      <dgm:prSet/>
      <dgm:spPr/>
      <dgm:t>
        <a:bodyPr/>
        <a:lstStyle/>
        <a:p>
          <a:pPr rtl="1"/>
          <a:endParaRPr lang="he-IL"/>
        </a:p>
      </dgm:t>
    </dgm:pt>
    <dgm:pt modelId="{D2F1B442-5CE3-46F0-AB1D-AD5EFCB3998F}" type="sibTrans" cxnId="{029FF0C6-0755-46E8-A95F-6C7E6495CB34}">
      <dgm:prSet/>
      <dgm:spPr/>
      <dgm:t>
        <a:bodyPr/>
        <a:lstStyle/>
        <a:p>
          <a:pPr rtl="1"/>
          <a:endParaRPr lang="he-IL"/>
        </a:p>
      </dgm:t>
    </dgm:pt>
    <dgm:pt modelId="{7971D86F-EE69-421E-AF4A-211B1F892B45}" type="pres">
      <dgm:prSet presAssocID="{DFB04B66-7C3F-4C87-980B-60B2E0747B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0F171E1-3C24-4659-A3A9-5D450DBC3C13}" type="pres">
      <dgm:prSet presAssocID="{B7951CFD-94AF-42A3-9EA1-4EB06B4394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4FED10-1D1A-49A1-AED4-5080E9833317}" type="pres">
      <dgm:prSet presAssocID="{B7951CFD-94AF-42A3-9EA1-4EB06B43945B}" presName="spNode" presStyleCnt="0"/>
      <dgm:spPr/>
    </dgm:pt>
    <dgm:pt modelId="{089DCD8C-D790-4DFD-B3E2-F5DEE8C60C58}" type="pres">
      <dgm:prSet presAssocID="{1230F3B8-AD7D-4CCA-A5E8-32F706496036}" presName="sibTrans" presStyleLbl="sibTrans1D1" presStyleIdx="0" presStyleCnt="7"/>
      <dgm:spPr/>
      <dgm:t>
        <a:bodyPr/>
        <a:lstStyle/>
        <a:p>
          <a:pPr rtl="1"/>
          <a:endParaRPr lang="he-IL"/>
        </a:p>
      </dgm:t>
    </dgm:pt>
    <dgm:pt modelId="{C4188FFF-344E-4000-B136-52DF16127D6E}" type="pres">
      <dgm:prSet presAssocID="{CE0E46E8-88C5-4BC5-BAD3-153B3A0392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DF88978-1A75-4023-8585-7F8713717B0E}" type="pres">
      <dgm:prSet presAssocID="{CE0E46E8-88C5-4BC5-BAD3-153B3A039237}" presName="spNode" presStyleCnt="0"/>
      <dgm:spPr/>
    </dgm:pt>
    <dgm:pt modelId="{1F997D9B-61FE-4A29-BC10-12FFDE58D3D4}" type="pres">
      <dgm:prSet presAssocID="{D2F1B442-5CE3-46F0-AB1D-AD5EFCB3998F}" presName="sibTrans" presStyleLbl="sibTrans1D1" presStyleIdx="1" presStyleCnt="7"/>
      <dgm:spPr/>
      <dgm:t>
        <a:bodyPr/>
        <a:lstStyle/>
        <a:p>
          <a:pPr rtl="1"/>
          <a:endParaRPr lang="he-IL"/>
        </a:p>
      </dgm:t>
    </dgm:pt>
    <dgm:pt modelId="{803E5B1F-5F1F-4D50-ACE5-0D0E2B6858C1}" type="pres">
      <dgm:prSet presAssocID="{E83D8DEA-8C18-44BD-8CFF-06F25839A9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18BC9E-8854-4BB9-90BC-54FB2CD8B1DE}" type="pres">
      <dgm:prSet presAssocID="{E83D8DEA-8C18-44BD-8CFF-06F25839A992}" presName="spNode" presStyleCnt="0"/>
      <dgm:spPr/>
    </dgm:pt>
    <dgm:pt modelId="{36283462-4B35-4046-9CCF-A333DDC9376A}" type="pres">
      <dgm:prSet presAssocID="{8B1386BA-50AE-45FB-9722-4955FBEEE873}" presName="sibTrans" presStyleLbl="sibTrans1D1" presStyleIdx="2" presStyleCnt="7"/>
      <dgm:spPr/>
      <dgm:t>
        <a:bodyPr/>
        <a:lstStyle/>
        <a:p>
          <a:pPr rtl="1"/>
          <a:endParaRPr lang="he-IL"/>
        </a:p>
      </dgm:t>
    </dgm:pt>
    <dgm:pt modelId="{FD944C44-C8B0-49E8-9D88-64C7DDFB0A82}" type="pres">
      <dgm:prSet presAssocID="{963E2D00-A9DD-497A-84D8-801E9B9464B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E10EBB-3662-4519-ACEC-40A321B527F4}" type="pres">
      <dgm:prSet presAssocID="{963E2D00-A9DD-497A-84D8-801E9B9464B8}" presName="spNode" presStyleCnt="0"/>
      <dgm:spPr/>
    </dgm:pt>
    <dgm:pt modelId="{AA3C098F-6D2F-4189-B9A5-2CB9B518C92D}" type="pres">
      <dgm:prSet presAssocID="{3EFEBC03-0D83-4422-BBA2-E1211DB0C43A}" presName="sibTrans" presStyleLbl="sibTrans1D1" presStyleIdx="3" presStyleCnt="7"/>
      <dgm:spPr/>
      <dgm:t>
        <a:bodyPr/>
        <a:lstStyle/>
        <a:p>
          <a:pPr rtl="1"/>
          <a:endParaRPr lang="he-IL"/>
        </a:p>
      </dgm:t>
    </dgm:pt>
    <dgm:pt modelId="{6F09EA93-A81B-4ED2-BF20-BEE0C9054382}" type="pres">
      <dgm:prSet presAssocID="{48150B1B-E514-42AB-85FB-D5A2A03817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89DB9-747B-493D-B48D-2F553786FA50}" type="pres">
      <dgm:prSet presAssocID="{48150B1B-E514-42AB-85FB-D5A2A038174C}" presName="spNode" presStyleCnt="0"/>
      <dgm:spPr/>
    </dgm:pt>
    <dgm:pt modelId="{E8ADC6CB-66C5-45AC-BD25-0671FC6F8FBA}" type="pres">
      <dgm:prSet presAssocID="{777F2C6B-7050-476E-8FDE-FAA063C9071D}" presName="sibTrans" presStyleLbl="sibTrans1D1" presStyleIdx="4" presStyleCnt="7"/>
      <dgm:spPr/>
      <dgm:t>
        <a:bodyPr/>
        <a:lstStyle/>
        <a:p>
          <a:pPr rtl="1"/>
          <a:endParaRPr lang="he-IL"/>
        </a:p>
      </dgm:t>
    </dgm:pt>
    <dgm:pt modelId="{06828391-46E6-4D07-B152-61D2FBC20F89}" type="pres">
      <dgm:prSet presAssocID="{46708EA9-F437-4232-A6F5-8A2F958A11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544359-A6AA-4F9D-A27B-3DCF9A900C74}" type="pres">
      <dgm:prSet presAssocID="{46708EA9-F437-4232-A6F5-8A2F958A11C1}" presName="spNode" presStyleCnt="0"/>
      <dgm:spPr/>
    </dgm:pt>
    <dgm:pt modelId="{5C1F3008-C176-417A-A297-49ACE9FBC702}" type="pres">
      <dgm:prSet presAssocID="{FFACAF37-822E-42C0-82F9-8AF692061C93}" presName="sibTrans" presStyleLbl="sibTrans1D1" presStyleIdx="5" presStyleCnt="7"/>
      <dgm:spPr/>
      <dgm:t>
        <a:bodyPr/>
        <a:lstStyle/>
        <a:p>
          <a:pPr rtl="1"/>
          <a:endParaRPr lang="he-IL"/>
        </a:p>
      </dgm:t>
    </dgm:pt>
    <dgm:pt modelId="{AEF07930-5C6B-4DBF-9D8C-4D5AEA498A9C}" type="pres">
      <dgm:prSet presAssocID="{791C8B36-2DA1-4509-BC83-387F6E5E9A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FF2F07-8F4D-4630-8CBA-F7BBF2416D1F}" type="pres">
      <dgm:prSet presAssocID="{791C8B36-2DA1-4509-BC83-387F6E5E9A11}" presName="spNode" presStyleCnt="0"/>
      <dgm:spPr/>
    </dgm:pt>
    <dgm:pt modelId="{5671D4C8-9891-4F1E-A27B-3DAB37DEC4E8}" type="pres">
      <dgm:prSet presAssocID="{C5E0F869-4090-4F0A-B780-27F4E57E4103}" presName="sibTrans" presStyleLbl="sibTrans1D1" presStyleIdx="6" presStyleCnt="7"/>
      <dgm:spPr/>
      <dgm:t>
        <a:bodyPr/>
        <a:lstStyle/>
        <a:p>
          <a:pPr rtl="1"/>
          <a:endParaRPr lang="he-IL"/>
        </a:p>
      </dgm:t>
    </dgm:pt>
  </dgm:ptLst>
  <dgm:cxnLst>
    <dgm:cxn modelId="{FE98F2B7-EAF9-4080-9607-FC362FFF1CC5}" srcId="{DFB04B66-7C3F-4C87-980B-60B2E0747BF4}" destId="{B7951CFD-94AF-42A3-9EA1-4EB06B43945B}" srcOrd="0" destOrd="0" parTransId="{D487F4DA-6660-4C9C-91D7-2388FA952734}" sibTransId="{1230F3B8-AD7D-4CCA-A5E8-32F706496036}"/>
    <dgm:cxn modelId="{B6919EFF-F626-438C-97D0-63C0DFC86291}" type="presOf" srcId="{FFACAF37-822E-42C0-82F9-8AF692061C93}" destId="{5C1F3008-C176-417A-A297-49ACE9FBC702}" srcOrd="0" destOrd="0" presId="urn:microsoft.com/office/officeart/2005/8/layout/cycle6"/>
    <dgm:cxn modelId="{D009D6E7-151E-45A0-BA1A-D1FCB5985B41}" type="presOf" srcId="{48150B1B-E514-42AB-85FB-D5A2A038174C}" destId="{6F09EA93-A81B-4ED2-BF20-BEE0C9054382}" srcOrd="0" destOrd="0" presId="urn:microsoft.com/office/officeart/2005/8/layout/cycle6"/>
    <dgm:cxn modelId="{9A394E7A-3B37-45A1-969A-D3FDFBB3429C}" type="presOf" srcId="{777F2C6B-7050-476E-8FDE-FAA063C9071D}" destId="{E8ADC6CB-66C5-45AC-BD25-0671FC6F8FBA}" srcOrd="0" destOrd="0" presId="urn:microsoft.com/office/officeart/2005/8/layout/cycle6"/>
    <dgm:cxn modelId="{43033C90-721F-4461-8869-B783353392BB}" type="presOf" srcId="{963E2D00-A9DD-497A-84D8-801E9B9464B8}" destId="{FD944C44-C8B0-49E8-9D88-64C7DDFB0A82}" srcOrd="0" destOrd="0" presId="urn:microsoft.com/office/officeart/2005/8/layout/cycle6"/>
    <dgm:cxn modelId="{0DB4DAD8-575D-4E02-BA9B-87736D28FC51}" type="presOf" srcId="{CE0E46E8-88C5-4BC5-BAD3-153B3A039237}" destId="{C4188FFF-344E-4000-B136-52DF16127D6E}" srcOrd="0" destOrd="0" presId="urn:microsoft.com/office/officeart/2005/8/layout/cycle6"/>
    <dgm:cxn modelId="{1C0D5402-3D92-4C74-BF9B-963B5B80F1DE}" type="presOf" srcId="{791C8B36-2DA1-4509-BC83-387F6E5E9A11}" destId="{AEF07930-5C6B-4DBF-9D8C-4D5AEA498A9C}" srcOrd="0" destOrd="0" presId="urn:microsoft.com/office/officeart/2005/8/layout/cycle6"/>
    <dgm:cxn modelId="{ADE6CAD1-7AFE-4AF9-861E-EE29D7B64EE7}" srcId="{DFB04B66-7C3F-4C87-980B-60B2E0747BF4}" destId="{48150B1B-E514-42AB-85FB-D5A2A038174C}" srcOrd="4" destOrd="0" parTransId="{37A40928-922A-4D3C-B531-D7A31C71A64D}" sibTransId="{777F2C6B-7050-476E-8FDE-FAA063C9071D}"/>
    <dgm:cxn modelId="{B5A11A88-8224-44E1-BA64-25989E5AA07E}" type="presOf" srcId="{DFB04B66-7C3F-4C87-980B-60B2E0747BF4}" destId="{7971D86F-EE69-421E-AF4A-211B1F892B45}" srcOrd="0" destOrd="0" presId="urn:microsoft.com/office/officeart/2005/8/layout/cycle6"/>
    <dgm:cxn modelId="{0DEF7582-2985-41E3-BBB2-F52AD62DD97D}" type="presOf" srcId="{D2F1B442-5CE3-46F0-AB1D-AD5EFCB3998F}" destId="{1F997D9B-61FE-4A29-BC10-12FFDE58D3D4}" srcOrd="0" destOrd="0" presId="urn:microsoft.com/office/officeart/2005/8/layout/cycle6"/>
    <dgm:cxn modelId="{A39E47FE-B749-4D87-99A0-BAABC5AE0625}" type="presOf" srcId="{3EFEBC03-0D83-4422-BBA2-E1211DB0C43A}" destId="{AA3C098F-6D2F-4189-B9A5-2CB9B518C92D}" srcOrd="0" destOrd="0" presId="urn:microsoft.com/office/officeart/2005/8/layout/cycle6"/>
    <dgm:cxn modelId="{77C371FA-2B50-4FF2-A021-6FF7CF1320D3}" srcId="{DFB04B66-7C3F-4C87-980B-60B2E0747BF4}" destId="{E83D8DEA-8C18-44BD-8CFF-06F25839A992}" srcOrd="2" destOrd="0" parTransId="{B7ECF6E2-8E32-467D-8163-DAC45212EE64}" sibTransId="{8B1386BA-50AE-45FB-9722-4955FBEEE873}"/>
    <dgm:cxn modelId="{029FF0C6-0755-46E8-A95F-6C7E6495CB34}" srcId="{DFB04B66-7C3F-4C87-980B-60B2E0747BF4}" destId="{CE0E46E8-88C5-4BC5-BAD3-153B3A039237}" srcOrd="1" destOrd="0" parTransId="{F8308508-F730-404D-A962-64B915E44077}" sibTransId="{D2F1B442-5CE3-46F0-AB1D-AD5EFCB3998F}"/>
    <dgm:cxn modelId="{C46FC01D-7D57-4AC8-8D01-E2F3C999DC8D}" srcId="{DFB04B66-7C3F-4C87-980B-60B2E0747BF4}" destId="{963E2D00-A9DD-497A-84D8-801E9B9464B8}" srcOrd="3" destOrd="0" parTransId="{DF893AC6-F140-43B4-B6D7-06AAA9B17E05}" sibTransId="{3EFEBC03-0D83-4422-BBA2-E1211DB0C43A}"/>
    <dgm:cxn modelId="{D0C03065-C652-4CB9-AACE-739C0ACA0E42}" type="presOf" srcId="{8B1386BA-50AE-45FB-9722-4955FBEEE873}" destId="{36283462-4B35-4046-9CCF-A333DDC9376A}" srcOrd="0" destOrd="0" presId="urn:microsoft.com/office/officeart/2005/8/layout/cycle6"/>
    <dgm:cxn modelId="{B165A5C2-F7EF-4CBD-B22D-2AC0D0747B81}" srcId="{DFB04B66-7C3F-4C87-980B-60B2E0747BF4}" destId="{46708EA9-F437-4232-A6F5-8A2F958A11C1}" srcOrd="5" destOrd="0" parTransId="{1870E322-EF8D-47F7-B086-8BB65CA109D3}" sibTransId="{FFACAF37-822E-42C0-82F9-8AF692061C93}"/>
    <dgm:cxn modelId="{265214D7-B85C-4741-94FB-0D54B32476D5}" type="presOf" srcId="{E83D8DEA-8C18-44BD-8CFF-06F25839A992}" destId="{803E5B1F-5F1F-4D50-ACE5-0D0E2B6858C1}" srcOrd="0" destOrd="0" presId="urn:microsoft.com/office/officeart/2005/8/layout/cycle6"/>
    <dgm:cxn modelId="{78E212EF-DCAA-4445-869E-C6DAD8FFC1DE}" type="presOf" srcId="{C5E0F869-4090-4F0A-B780-27F4E57E4103}" destId="{5671D4C8-9891-4F1E-A27B-3DAB37DEC4E8}" srcOrd="0" destOrd="0" presId="urn:microsoft.com/office/officeart/2005/8/layout/cycle6"/>
    <dgm:cxn modelId="{080AF37C-16CD-4AFB-B7F3-EFD704AF1D44}" type="presOf" srcId="{1230F3B8-AD7D-4CCA-A5E8-32F706496036}" destId="{089DCD8C-D790-4DFD-B3E2-F5DEE8C60C58}" srcOrd="0" destOrd="0" presId="urn:microsoft.com/office/officeart/2005/8/layout/cycle6"/>
    <dgm:cxn modelId="{FD3F0CEA-ECC1-4EB6-9D2B-FB8039D7A12B}" type="presOf" srcId="{46708EA9-F437-4232-A6F5-8A2F958A11C1}" destId="{06828391-46E6-4D07-B152-61D2FBC20F89}" srcOrd="0" destOrd="0" presId="urn:microsoft.com/office/officeart/2005/8/layout/cycle6"/>
    <dgm:cxn modelId="{E7460177-03BE-4634-B6AA-EDE8D643D7A4}" type="presOf" srcId="{B7951CFD-94AF-42A3-9EA1-4EB06B43945B}" destId="{60F171E1-3C24-4659-A3A9-5D450DBC3C13}" srcOrd="0" destOrd="0" presId="urn:microsoft.com/office/officeart/2005/8/layout/cycle6"/>
    <dgm:cxn modelId="{5877D120-FC42-4459-A102-2B89D9435477}" srcId="{DFB04B66-7C3F-4C87-980B-60B2E0747BF4}" destId="{791C8B36-2DA1-4509-BC83-387F6E5E9A11}" srcOrd="6" destOrd="0" parTransId="{FFE0A5AD-5D17-4BAD-A79F-2E23120B86AF}" sibTransId="{C5E0F869-4090-4F0A-B780-27F4E57E4103}"/>
    <dgm:cxn modelId="{E9897004-1904-4DE0-AABF-9EF7DAEE65CF}" type="presParOf" srcId="{7971D86F-EE69-421E-AF4A-211B1F892B45}" destId="{60F171E1-3C24-4659-A3A9-5D450DBC3C13}" srcOrd="0" destOrd="0" presId="urn:microsoft.com/office/officeart/2005/8/layout/cycle6"/>
    <dgm:cxn modelId="{2467AA37-8772-46EA-8192-B58FE6AC73D1}" type="presParOf" srcId="{7971D86F-EE69-421E-AF4A-211B1F892B45}" destId="{594FED10-1D1A-49A1-AED4-5080E9833317}" srcOrd="1" destOrd="0" presId="urn:microsoft.com/office/officeart/2005/8/layout/cycle6"/>
    <dgm:cxn modelId="{CA639E7A-C2B5-4098-B14E-8D03D51EEE85}" type="presParOf" srcId="{7971D86F-EE69-421E-AF4A-211B1F892B45}" destId="{089DCD8C-D790-4DFD-B3E2-F5DEE8C60C58}" srcOrd="2" destOrd="0" presId="urn:microsoft.com/office/officeart/2005/8/layout/cycle6"/>
    <dgm:cxn modelId="{52707D3A-C9F3-423F-ACEF-763A0430A6B2}" type="presParOf" srcId="{7971D86F-EE69-421E-AF4A-211B1F892B45}" destId="{C4188FFF-344E-4000-B136-52DF16127D6E}" srcOrd="3" destOrd="0" presId="urn:microsoft.com/office/officeart/2005/8/layout/cycle6"/>
    <dgm:cxn modelId="{55C7FC2F-CB4E-4C83-9C59-C090778269CA}" type="presParOf" srcId="{7971D86F-EE69-421E-AF4A-211B1F892B45}" destId="{2DF88978-1A75-4023-8585-7F8713717B0E}" srcOrd="4" destOrd="0" presId="urn:microsoft.com/office/officeart/2005/8/layout/cycle6"/>
    <dgm:cxn modelId="{AFDF3E52-2CA4-429C-B8BE-BE8920A444A1}" type="presParOf" srcId="{7971D86F-EE69-421E-AF4A-211B1F892B45}" destId="{1F997D9B-61FE-4A29-BC10-12FFDE58D3D4}" srcOrd="5" destOrd="0" presId="urn:microsoft.com/office/officeart/2005/8/layout/cycle6"/>
    <dgm:cxn modelId="{F2F2954B-7551-4F07-9166-E8058398EECC}" type="presParOf" srcId="{7971D86F-EE69-421E-AF4A-211B1F892B45}" destId="{803E5B1F-5F1F-4D50-ACE5-0D0E2B6858C1}" srcOrd="6" destOrd="0" presId="urn:microsoft.com/office/officeart/2005/8/layout/cycle6"/>
    <dgm:cxn modelId="{E49C20D4-D2EC-49BA-A486-DF0C5896C575}" type="presParOf" srcId="{7971D86F-EE69-421E-AF4A-211B1F892B45}" destId="{DA18BC9E-8854-4BB9-90BC-54FB2CD8B1DE}" srcOrd="7" destOrd="0" presId="urn:microsoft.com/office/officeart/2005/8/layout/cycle6"/>
    <dgm:cxn modelId="{A4570501-4A4D-495F-A8BD-CE349E8203DE}" type="presParOf" srcId="{7971D86F-EE69-421E-AF4A-211B1F892B45}" destId="{36283462-4B35-4046-9CCF-A333DDC9376A}" srcOrd="8" destOrd="0" presId="urn:microsoft.com/office/officeart/2005/8/layout/cycle6"/>
    <dgm:cxn modelId="{3ED9F992-91C5-40CD-8467-989A00D9928B}" type="presParOf" srcId="{7971D86F-EE69-421E-AF4A-211B1F892B45}" destId="{FD944C44-C8B0-49E8-9D88-64C7DDFB0A82}" srcOrd="9" destOrd="0" presId="urn:microsoft.com/office/officeart/2005/8/layout/cycle6"/>
    <dgm:cxn modelId="{E982FFCC-431A-4CD2-AD3E-EF7B7E6D820C}" type="presParOf" srcId="{7971D86F-EE69-421E-AF4A-211B1F892B45}" destId="{66E10EBB-3662-4519-ACEC-40A321B527F4}" srcOrd="10" destOrd="0" presId="urn:microsoft.com/office/officeart/2005/8/layout/cycle6"/>
    <dgm:cxn modelId="{683D218F-86BD-449B-A803-CC0776E3EB36}" type="presParOf" srcId="{7971D86F-EE69-421E-AF4A-211B1F892B45}" destId="{AA3C098F-6D2F-4189-B9A5-2CB9B518C92D}" srcOrd="11" destOrd="0" presId="urn:microsoft.com/office/officeart/2005/8/layout/cycle6"/>
    <dgm:cxn modelId="{FB352338-88B0-4052-A863-0D77581ECBB3}" type="presParOf" srcId="{7971D86F-EE69-421E-AF4A-211B1F892B45}" destId="{6F09EA93-A81B-4ED2-BF20-BEE0C9054382}" srcOrd="12" destOrd="0" presId="urn:microsoft.com/office/officeart/2005/8/layout/cycle6"/>
    <dgm:cxn modelId="{F2D5C1CE-422E-4A53-85F6-4575A58731D1}" type="presParOf" srcId="{7971D86F-EE69-421E-AF4A-211B1F892B45}" destId="{16989DB9-747B-493D-B48D-2F553786FA50}" srcOrd="13" destOrd="0" presId="urn:microsoft.com/office/officeart/2005/8/layout/cycle6"/>
    <dgm:cxn modelId="{82C577AE-8088-484F-97D3-4F4B17A1A4BD}" type="presParOf" srcId="{7971D86F-EE69-421E-AF4A-211B1F892B45}" destId="{E8ADC6CB-66C5-45AC-BD25-0671FC6F8FBA}" srcOrd="14" destOrd="0" presId="urn:microsoft.com/office/officeart/2005/8/layout/cycle6"/>
    <dgm:cxn modelId="{E0BB5983-F178-4063-B35D-8C68499BEF4A}" type="presParOf" srcId="{7971D86F-EE69-421E-AF4A-211B1F892B45}" destId="{06828391-46E6-4D07-B152-61D2FBC20F89}" srcOrd="15" destOrd="0" presId="urn:microsoft.com/office/officeart/2005/8/layout/cycle6"/>
    <dgm:cxn modelId="{6118A0D6-F743-418D-9DDC-2921F2996301}" type="presParOf" srcId="{7971D86F-EE69-421E-AF4A-211B1F892B45}" destId="{BC544359-A6AA-4F9D-A27B-3DCF9A900C74}" srcOrd="16" destOrd="0" presId="urn:microsoft.com/office/officeart/2005/8/layout/cycle6"/>
    <dgm:cxn modelId="{F2AE6B25-F619-4783-9EAD-4B9F5F5E774B}" type="presParOf" srcId="{7971D86F-EE69-421E-AF4A-211B1F892B45}" destId="{5C1F3008-C176-417A-A297-49ACE9FBC702}" srcOrd="17" destOrd="0" presId="urn:microsoft.com/office/officeart/2005/8/layout/cycle6"/>
    <dgm:cxn modelId="{7FE06B93-2EE3-46DF-8534-801A76C066C1}" type="presParOf" srcId="{7971D86F-EE69-421E-AF4A-211B1F892B45}" destId="{AEF07930-5C6B-4DBF-9D8C-4D5AEA498A9C}" srcOrd="18" destOrd="0" presId="urn:microsoft.com/office/officeart/2005/8/layout/cycle6"/>
    <dgm:cxn modelId="{087AD1E4-7703-4CBD-B32A-F8DD538E647E}" type="presParOf" srcId="{7971D86F-EE69-421E-AF4A-211B1F892B45}" destId="{F7FF2F07-8F4D-4630-8CBA-F7BBF2416D1F}" srcOrd="19" destOrd="0" presId="urn:microsoft.com/office/officeart/2005/8/layout/cycle6"/>
    <dgm:cxn modelId="{B2E873DD-4598-403B-B1A7-B147DF5C6DC6}" type="presParOf" srcId="{7971D86F-EE69-421E-AF4A-211B1F892B45}" destId="{5671D4C8-9891-4F1E-A27B-3DAB37DEC4E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B04B66-7C3F-4C87-980B-60B2E0747BF4}" type="doc">
      <dgm:prSet loTypeId="urn:microsoft.com/office/officeart/2005/8/layout/cycle6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B7951CFD-94AF-42A3-9EA1-4EB06B43945B}">
      <dgm:prSet phldrT="[טקסט]"/>
      <dgm:spPr/>
      <dgm:t>
        <a:bodyPr/>
        <a:lstStyle/>
        <a:p>
          <a:pPr rtl="1"/>
          <a:r>
            <a:rPr lang="he-IL" b="1" dirty="0"/>
            <a:t>מדיניות</a:t>
          </a:r>
        </a:p>
      </dgm:t>
    </dgm:pt>
    <dgm:pt modelId="{D487F4DA-6660-4C9C-91D7-2388FA952734}" type="parTrans" cxnId="{FE98F2B7-EAF9-4080-9607-FC362FFF1CC5}">
      <dgm:prSet/>
      <dgm:spPr/>
      <dgm:t>
        <a:bodyPr/>
        <a:lstStyle/>
        <a:p>
          <a:pPr rtl="1"/>
          <a:endParaRPr lang="he-IL" b="1"/>
        </a:p>
      </dgm:t>
    </dgm:pt>
    <dgm:pt modelId="{1230F3B8-AD7D-4CCA-A5E8-32F706496036}" type="sibTrans" cxnId="{FE98F2B7-EAF9-4080-9607-FC362FFF1CC5}">
      <dgm:prSet/>
      <dgm:spPr/>
      <dgm:t>
        <a:bodyPr/>
        <a:lstStyle/>
        <a:p>
          <a:pPr rtl="1"/>
          <a:endParaRPr lang="he-IL" b="1"/>
        </a:p>
      </dgm:t>
    </dgm:pt>
    <dgm:pt modelId="{E83D8DEA-8C18-44BD-8CFF-06F25839A992}">
      <dgm:prSet phldrT="[טקסט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b="1" dirty="0"/>
            <a:t>הון אנושי</a:t>
          </a:r>
        </a:p>
      </dgm:t>
    </dgm:pt>
    <dgm:pt modelId="{B7ECF6E2-8E32-467D-8163-DAC45212EE64}" type="parTrans" cxnId="{77C371FA-2B50-4FF2-A021-6FF7CF1320D3}">
      <dgm:prSet/>
      <dgm:spPr/>
      <dgm:t>
        <a:bodyPr/>
        <a:lstStyle/>
        <a:p>
          <a:pPr rtl="1"/>
          <a:endParaRPr lang="he-IL" b="1"/>
        </a:p>
      </dgm:t>
    </dgm:pt>
    <dgm:pt modelId="{8B1386BA-50AE-45FB-9722-4955FBEEE873}" type="sibTrans" cxnId="{77C371FA-2B50-4FF2-A021-6FF7CF1320D3}">
      <dgm:prSet/>
      <dgm:spPr/>
      <dgm:t>
        <a:bodyPr/>
        <a:lstStyle/>
        <a:p>
          <a:pPr rtl="1"/>
          <a:endParaRPr lang="he-IL" b="1"/>
        </a:p>
      </dgm:t>
    </dgm:pt>
    <dgm:pt modelId="{963E2D00-A9DD-497A-84D8-801E9B9464B8}">
      <dgm:prSet phldrT="[טקסט]"/>
      <dgm:spPr/>
      <dgm:t>
        <a:bodyPr/>
        <a:lstStyle/>
        <a:p>
          <a:pPr rtl="1"/>
          <a:r>
            <a:rPr lang="he-IL" b="1" dirty="0"/>
            <a:t>תשתיות פיזיות וטכנולוגיות</a:t>
          </a:r>
        </a:p>
      </dgm:t>
    </dgm:pt>
    <dgm:pt modelId="{DF893AC6-F140-43B4-B6D7-06AAA9B17E05}" type="parTrans" cxnId="{C46FC01D-7D57-4AC8-8D01-E2F3C999DC8D}">
      <dgm:prSet/>
      <dgm:spPr/>
      <dgm:t>
        <a:bodyPr/>
        <a:lstStyle/>
        <a:p>
          <a:pPr rtl="1"/>
          <a:endParaRPr lang="he-IL" b="1"/>
        </a:p>
      </dgm:t>
    </dgm:pt>
    <dgm:pt modelId="{3EFEBC03-0D83-4422-BBA2-E1211DB0C43A}" type="sibTrans" cxnId="{C46FC01D-7D57-4AC8-8D01-E2F3C999DC8D}">
      <dgm:prSet/>
      <dgm:spPr/>
      <dgm:t>
        <a:bodyPr/>
        <a:lstStyle/>
        <a:p>
          <a:pPr rtl="1"/>
          <a:endParaRPr lang="he-IL" b="1"/>
        </a:p>
      </dgm:t>
    </dgm:pt>
    <dgm:pt modelId="{48150B1B-E514-42AB-85FB-D5A2A038174C}">
      <dgm:prSet phldrT="[טקסט]"/>
      <dgm:spPr/>
      <dgm:t>
        <a:bodyPr/>
        <a:lstStyle/>
        <a:p>
          <a:pPr rtl="1"/>
          <a:r>
            <a:rPr lang="he-IL" b="1" dirty="0"/>
            <a:t>תרבות </a:t>
          </a:r>
        </a:p>
      </dgm:t>
    </dgm:pt>
    <dgm:pt modelId="{37A40928-922A-4D3C-B531-D7A31C71A64D}" type="parTrans" cxnId="{ADE6CAD1-7AFE-4AF9-861E-EE29D7B64EE7}">
      <dgm:prSet/>
      <dgm:spPr/>
      <dgm:t>
        <a:bodyPr/>
        <a:lstStyle/>
        <a:p>
          <a:pPr rtl="1"/>
          <a:endParaRPr lang="he-IL" b="1"/>
        </a:p>
      </dgm:t>
    </dgm:pt>
    <dgm:pt modelId="{777F2C6B-7050-476E-8FDE-FAA063C9071D}" type="sibTrans" cxnId="{ADE6CAD1-7AFE-4AF9-861E-EE29D7B64EE7}">
      <dgm:prSet/>
      <dgm:spPr/>
      <dgm:t>
        <a:bodyPr/>
        <a:lstStyle/>
        <a:p>
          <a:pPr rtl="1"/>
          <a:endParaRPr lang="he-IL" b="1"/>
        </a:p>
      </dgm:t>
    </dgm:pt>
    <dgm:pt modelId="{791C8B36-2DA1-4509-BC83-387F6E5E9A11}">
      <dgm:prSet phldrT="[טקסט]"/>
      <dgm:spPr/>
      <dgm:t>
        <a:bodyPr/>
        <a:lstStyle/>
        <a:p>
          <a:pPr rtl="1"/>
          <a:r>
            <a:rPr lang="he-IL" b="1" dirty="0"/>
            <a:t>תקציב ומשאבים</a:t>
          </a:r>
        </a:p>
      </dgm:t>
    </dgm:pt>
    <dgm:pt modelId="{FFE0A5AD-5D17-4BAD-A79F-2E23120B86AF}" type="parTrans" cxnId="{5877D120-FC42-4459-A102-2B89D9435477}">
      <dgm:prSet/>
      <dgm:spPr/>
      <dgm:t>
        <a:bodyPr/>
        <a:lstStyle/>
        <a:p>
          <a:pPr rtl="1"/>
          <a:endParaRPr lang="he-IL" b="1"/>
        </a:p>
      </dgm:t>
    </dgm:pt>
    <dgm:pt modelId="{C5E0F869-4090-4F0A-B780-27F4E57E4103}" type="sibTrans" cxnId="{5877D120-FC42-4459-A102-2B89D9435477}">
      <dgm:prSet/>
      <dgm:spPr/>
      <dgm:t>
        <a:bodyPr/>
        <a:lstStyle/>
        <a:p>
          <a:pPr rtl="1"/>
          <a:endParaRPr lang="he-IL" b="1"/>
        </a:p>
      </dgm:t>
    </dgm:pt>
    <dgm:pt modelId="{46708EA9-F437-4232-A6F5-8A2F958A11C1}">
      <dgm:prSet/>
      <dgm:spPr/>
      <dgm:t>
        <a:bodyPr/>
        <a:lstStyle/>
        <a:p>
          <a:pPr rtl="1"/>
          <a:r>
            <a:rPr lang="he-IL" b="1" dirty="0"/>
            <a:t>שירותים </a:t>
          </a:r>
        </a:p>
      </dgm:t>
    </dgm:pt>
    <dgm:pt modelId="{1870E322-EF8D-47F7-B086-8BB65CA109D3}" type="parTrans" cxnId="{B165A5C2-F7EF-4CBD-B22D-2AC0D0747B81}">
      <dgm:prSet/>
      <dgm:spPr/>
      <dgm:t>
        <a:bodyPr/>
        <a:lstStyle/>
        <a:p>
          <a:pPr rtl="1"/>
          <a:endParaRPr lang="he-IL" b="1"/>
        </a:p>
      </dgm:t>
    </dgm:pt>
    <dgm:pt modelId="{FFACAF37-822E-42C0-82F9-8AF692061C93}" type="sibTrans" cxnId="{B165A5C2-F7EF-4CBD-B22D-2AC0D0747B81}">
      <dgm:prSet/>
      <dgm:spPr/>
      <dgm:t>
        <a:bodyPr/>
        <a:lstStyle/>
        <a:p>
          <a:pPr rtl="1"/>
          <a:endParaRPr lang="he-IL" b="1"/>
        </a:p>
      </dgm:t>
    </dgm:pt>
    <dgm:pt modelId="{5700113E-451A-4670-9483-3EAA3E3C2B9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dirty="0"/>
            <a:t>תוכניות לימודים</a:t>
          </a:r>
        </a:p>
      </dgm:t>
    </dgm:pt>
    <dgm:pt modelId="{222A2F55-1C2D-4174-A55C-68F203341768}" type="parTrans" cxnId="{C25A0048-5EC7-42EB-B0E4-3AD05DB35FAD}">
      <dgm:prSet/>
      <dgm:spPr/>
      <dgm:t>
        <a:bodyPr/>
        <a:lstStyle/>
        <a:p>
          <a:pPr rtl="1"/>
          <a:endParaRPr lang="he-IL"/>
        </a:p>
      </dgm:t>
    </dgm:pt>
    <dgm:pt modelId="{9CC03BF9-A8E6-46AB-B01F-9964E2066B80}" type="sibTrans" cxnId="{C25A0048-5EC7-42EB-B0E4-3AD05DB35FAD}">
      <dgm:prSet/>
      <dgm:spPr/>
      <dgm:t>
        <a:bodyPr/>
        <a:lstStyle/>
        <a:p>
          <a:pPr rtl="1"/>
          <a:endParaRPr lang="he-IL"/>
        </a:p>
      </dgm:t>
    </dgm:pt>
    <dgm:pt modelId="{7971D86F-EE69-421E-AF4A-211B1F892B45}" type="pres">
      <dgm:prSet presAssocID="{DFB04B66-7C3F-4C87-980B-60B2E0747B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0F171E1-3C24-4659-A3A9-5D450DBC3C13}" type="pres">
      <dgm:prSet presAssocID="{B7951CFD-94AF-42A3-9EA1-4EB06B4394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4FED10-1D1A-49A1-AED4-5080E9833317}" type="pres">
      <dgm:prSet presAssocID="{B7951CFD-94AF-42A3-9EA1-4EB06B43945B}" presName="spNode" presStyleCnt="0"/>
      <dgm:spPr/>
    </dgm:pt>
    <dgm:pt modelId="{089DCD8C-D790-4DFD-B3E2-F5DEE8C60C58}" type="pres">
      <dgm:prSet presAssocID="{1230F3B8-AD7D-4CCA-A5E8-32F706496036}" presName="sibTrans" presStyleLbl="sibTrans1D1" presStyleIdx="0" presStyleCnt="7"/>
      <dgm:spPr/>
      <dgm:t>
        <a:bodyPr/>
        <a:lstStyle/>
        <a:p>
          <a:pPr rtl="1"/>
          <a:endParaRPr lang="he-IL"/>
        </a:p>
      </dgm:t>
    </dgm:pt>
    <dgm:pt modelId="{62D5838B-1E5D-4659-8EE9-5FD345541F8D}" type="pres">
      <dgm:prSet presAssocID="{5700113E-451A-4670-9483-3EAA3E3C2B9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982A60-47AD-4C7C-8964-6FA6BFD003B7}" type="pres">
      <dgm:prSet presAssocID="{5700113E-451A-4670-9483-3EAA3E3C2B93}" presName="spNode" presStyleCnt="0"/>
      <dgm:spPr/>
    </dgm:pt>
    <dgm:pt modelId="{A73502A9-7F87-4E87-8446-02DFE675515A}" type="pres">
      <dgm:prSet presAssocID="{9CC03BF9-A8E6-46AB-B01F-9964E2066B80}" presName="sibTrans" presStyleLbl="sibTrans1D1" presStyleIdx="1" presStyleCnt="7"/>
      <dgm:spPr/>
      <dgm:t>
        <a:bodyPr/>
        <a:lstStyle/>
        <a:p>
          <a:pPr rtl="1"/>
          <a:endParaRPr lang="he-IL"/>
        </a:p>
      </dgm:t>
    </dgm:pt>
    <dgm:pt modelId="{803E5B1F-5F1F-4D50-ACE5-0D0E2B6858C1}" type="pres">
      <dgm:prSet presAssocID="{E83D8DEA-8C18-44BD-8CFF-06F25839A9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18BC9E-8854-4BB9-90BC-54FB2CD8B1DE}" type="pres">
      <dgm:prSet presAssocID="{E83D8DEA-8C18-44BD-8CFF-06F25839A992}" presName="spNode" presStyleCnt="0"/>
      <dgm:spPr/>
    </dgm:pt>
    <dgm:pt modelId="{36283462-4B35-4046-9CCF-A333DDC9376A}" type="pres">
      <dgm:prSet presAssocID="{8B1386BA-50AE-45FB-9722-4955FBEEE873}" presName="sibTrans" presStyleLbl="sibTrans1D1" presStyleIdx="2" presStyleCnt="7"/>
      <dgm:spPr/>
      <dgm:t>
        <a:bodyPr/>
        <a:lstStyle/>
        <a:p>
          <a:pPr rtl="1"/>
          <a:endParaRPr lang="he-IL"/>
        </a:p>
      </dgm:t>
    </dgm:pt>
    <dgm:pt modelId="{FD944C44-C8B0-49E8-9D88-64C7DDFB0A82}" type="pres">
      <dgm:prSet presAssocID="{963E2D00-A9DD-497A-84D8-801E9B9464B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E10EBB-3662-4519-ACEC-40A321B527F4}" type="pres">
      <dgm:prSet presAssocID="{963E2D00-A9DD-497A-84D8-801E9B9464B8}" presName="spNode" presStyleCnt="0"/>
      <dgm:spPr/>
    </dgm:pt>
    <dgm:pt modelId="{AA3C098F-6D2F-4189-B9A5-2CB9B518C92D}" type="pres">
      <dgm:prSet presAssocID="{3EFEBC03-0D83-4422-BBA2-E1211DB0C43A}" presName="sibTrans" presStyleLbl="sibTrans1D1" presStyleIdx="3" presStyleCnt="7"/>
      <dgm:spPr/>
      <dgm:t>
        <a:bodyPr/>
        <a:lstStyle/>
        <a:p>
          <a:pPr rtl="1"/>
          <a:endParaRPr lang="he-IL"/>
        </a:p>
      </dgm:t>
    </dgm:pt>
    <dgm:pt modelId="{6F09EA93-A81B-4ED2-BF20-BEE0C9054382}" type="pres">
      <dgm:prSet presAssocID="{48150B1B-E514-42AB-85FB-D5A2A03817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89DB9-747B-493D-B48D-2F553786FA50}" type="pres">
      <dgm:prSet presAssocID="{48150B1B-E514-42AB-85FB-D5A2A038174C}" presName="spNode" presStyleCnt="0"/>
      <dgm:spPr/>
    </dgm:pt>
    <dgm:pt modelId="{E8ADC6CB-66C5-45AC-BD25-0671FC6F8FBA}" type="pres">
      <dgm:prSet presAssocID="{777F2C6B-7050-476E-8FDE-FAA063C9071D}" presName="sibTrans" presStyleLbl="sibTrans1D1" presStyleIdx="4" presStyleCnt="7"/>
      <dgm:spPr/>
      <dgm:t>
        <a:bodyPr/>
        <a:lstStyle/>
        <a:p>
          <a:pPr rtl="1"/>
          <a:endParaRPr lang="he-IL"/>
        </a:p>
      </dgm:t>
    </dgm:pt>
    <dgm:pt modelId="{06828391-46E6-4D07-B152-61D2FBC20F89}" type="pres">
      <dgm:prSet presAssocID="{46708EA9-F437-4232-A6F5-8A2F958A11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544359-A6AA-4F9D-A27B-3DCF9A900C74}" type="pres">
      <dgm:prSet presAssocID="{46708EA9-F437-4232-A6F5-8A2F958A11C1}" presName="spNode" presStyleCnt="0"/>
      <dgm:spPr/>
    </dgm:pt>
    <dgm:pt modelId="{5C1F3008-C176-417A-A297-49ACE9FBC702}" type="pres">
      <dgm:prSet presAssocID="{FFACAF37-822E-42C0-82F9-8AF692061C93}" presName="sibTrans" presStyleLbl="sibTrans1D1" presStyleIdx="5" presStyleCnt="7"/>
      <dgm:spPr/>
      <dgm:t>
        <a:bodyPr/>
        <a:lstStyle/>
        <a:p>
          <a:pPr rtl="1"/>
          <a:endParaRPr lang="he-IL"/>
        </a:p>
      </dgm:t>
    </dgm:pt>
    <dgm:pt modelId="{AEF07930-5C6B-4DBF-9D8C-4D5AEA498A9C}" type="pres">
      <dgm:prSet presAssocID="{791C8B36-2DA1-4509-BC83-387F6E5E9A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FF2F07-8F4D-4630-8CBA-F7BBF2416D1F}" type="pres">
      <dgm:prSet presAssocID="{791C8B36-2DA1-4509-BC83-387F6E5E9A11}" presName="spNode" presStyleCnt="0"/>
      <dgm:spPr/>
    </dgm:pt>
    <dgm:pt modelId="{5671D4C8-9891-4F1E-A27B-3DAB37DEC4E8}" type="pres">
      <dgm:prSet presAssocID="{C5E0F869-4090-4F0A-B780-27F4E57E4103}" presName="sibTrans" presStyleLbl="sibTrans1D1" presStyleIdx="6" presStyleCnt="7"/>
      <dgm:spPr/>
      <dgm:t>
        <a:bodyPr/>
        <a:lstStyle/>
        <a:p>
          <a:pPr rtl="1"/>
          <a:endParaRPr lang="he-IL"/>
        </a:p>
      </dgm:t>
    </dgm:pt>
  </dgm:ptLst>
  <dgm:cxnLst>
    <dgm:cxn modelId="{F0FD5777-CD2A-46E1-8F1C-333C8C8B62F3}" type="presOf" srcId="{C5E0F869-4090-4F0A-B780-27F4E57E4103}" destId="{5671D4C8-9891-4F1E-A27B-3DAB37DEC4E8}" srcOrd="0" destOrd="0" presId="urn:microsoft.com/office/officeart/2005/8/layout/cycle6"/>
    <dgm:cxn modelId="{34BCE4F9-CBE8-49F1-ABE5-BFF1816848DD}" type="presOf" srcId="{46708EA9-F437-4232-A6F5-8A2F958A11C1}" destId="{06828391-46E6-4D07-B152-61D2FBC20F89}" srcOrd="0" destOrd="0" presId="urn:microsoft.com/office/officeart/2005/8/layout/cycle6"/>
    <dgm:cxn modelId="{4F2B5481-7DB4-4619-873A-215DCAB7DD7D}" type="presOf" srcId="{963E2D00-A9DD-497A-84D8-801E9B9464B8}" destId="{FD944C44-C8B0-49E8-9D88-64C7DDFB0A82}" srcOrd="0" destOrd="0" presId="urn:microsoft.com/office/officeart/2005/8/layout/cycle6"/>
    <dgm:cxn modelId="{B83DF094-C0D0-4C7A-8998-889A355D03B3}" type="presOf" srcId="{8B1386BA-50AE-45FB-9722-4955FBEEE873}" destId="{36283462-4B35-4046-9CCF-A333DDC9376A}" srcOrd="0" destOrd="0" presId="urn:microsoft.com/office/officeart/2005/8/layout/cycle6"/>
    <dgm:cxn modelId="{613EDFC5-4D59-4E9B-AEB0-19BAA94FD92C}" type="presOf" srcId="{DFB04B66-7C3F-4C87-980B-60B2E0747BF4}" destId="{7971D86F-EE69-421E-AF4A-211B1F892B45}" srcOrd="0" destOrd="0" presId="urn:microsoft.com/office/officeart/2005/8/layout/cycle6"/>
    <dgm:cxn modelId="{B165A5C2-F7EF-4CBD-B22D-2AC0D0747B81}" srcId="{DFB04B66-7C3F-4C87-980B-60B2E0747BF4}" destId="{46708EA9-F437-4232-A6F5-8A2F958A11C1}" srcOrd="5" destOrd="0" parTransId="{1870E322-EF8D-47F7-B086-8BB65CA109D3}" sibTransId="{FFACAF37-822E-42C0-82F9-8AF692061C93}"/>
    <dgm:cxn modelId="{B544328C-00A6-4F2A-B53F-2B4839623DF2}" type="presOf" srcId="{3EFEBC03-0D83-4422-BBA2-E1211DB0C43A}" destId="{AA3C098F-6D2F-4189-B9A5-2CB9B518C92D}" srcOrd="0" destOrd="0" presId="urn:microsoft.com/office/officeart/2005/8/layout/cycle6"/>
    <dgm:cxn modelId="{C25A0048-5EC7-42EB-B0E4-3AD05DB35FAD}" srcId="{DFB04B66-7C3F-4C87-980B-60B2E0747BF4}" destId="{5700113E-451A-4670-9483-3EAA3E3C2B93}" srcOrd="1" destOrd="0" parTransId="{222A2F55-1C2D-4174-A55C-68F203341768}" sibTransId="{9CC03BF9-A8E6-46AB-B01F-9964E2066B80}"/>
    <dgm:cxn modelId="{1A2A9C82-BE81-41F6-9919-0998AC8D312A}" type="presOf" srcId="{B7951CFD-94AF-42A3-9EA1-4EB06B43945B}" destId="{60F171E1-3C24-4659-A3A9-5D450DBC3C13}" srcOrd="0" destOrd="0" presId="urn:microsoft.com/office/officeart/2005/8/layout/cycle6"/>
    <dgm:cxn modelId="{5877D120-FC42-4459-A102-2B89D9435477}" srcId="{DFB04B66-7C3F-4C87-980B-60B2E0747BF4}" destId="{791C8B36-2DA1-4509-BC83-387F6E5E9A11}" srcOrd="6" destOrd="0" parTransId="{FFE0A5AD-5D17-4BAD-A79F-2E23120B86AF}" sibTransId="{C5E0F869-4090-4F0A-B780-27F4E57E4103}"/>
    <dgm:cxn modelId="{ADE6CAD1-7AFE-4AF9-861E-EE29D7B64EE7}" srcId="{DFB04B66-7C3F-4C87-980B-60B2E0747BF4}" destId="{48150B1B-E514-42AB-85FB-D5A2A038174C}" srcOrd="4" destOrd="0" parTransId="{37A40928-922A-4D3C-B531-D7A31C71A64D}" sibTransId="{777F2C6B-7050-476E-8FDE-FAA063C9071D}"/>
    <dgm:cxn modelId="{C46FC01D-7D57-4AC8-8D01-E2F3C999DC8D}" srcId="{DFB04B66-7C3F-4C87-980B-60B2E0747BF4}" destId="{963E2D00-A9DD-497A-84D8-801E9B9464B8}" srcOrd="3" destOrd="0" parTransId="{DF893AC6-F140-43B4-B6D7-06AAA9B17E05}" sibTransId="{3EFEBC03-0D83-4422-BBA2-E1211DB0C43A}"/>
    <dgm:cxn modelId="{6F140EAD-D03C-433B-873D-966DF2CF0091}" type="presOf" srcId="{FFACAF37-822E-42C0-82F9-8AF692061C93}" destId="{5C1F3008-C176-417A-A297-49ACE9FBC702}" srcOrd="0" destOrd="0" presId="urn:microsoft.com/office/officeart/2005/8/layout/cycle6"/>
    <dgm:cxn modelId="{81A03C90-ED57-4C0F-ADBA-10B8300653CC}" type="presOf" srcId="{791C8B36-2DA1-4509-BC83-387F6E5E9A11}" destId="{AEF07930-5C6B-4DBF-9D8C-4D5AEA498A9C}" srcOrd="0" destOrd="0" presId="urn:microsoft.com/office/officeart/2005/8/layout/cycle6"/>
    <dgm:cxn modelId="{26763D4C-1295-40E6-8061-F879609E3FFB}" type="presOf" srcId="{E83D8DEA-8C18-44BD-8CFF-06F25839A992}" destId="{803E5B1F-5F1F-4D50-ACE5-0D0E2B6858C1}" srcOrd="0" destOrd="0" presId="urn:microsoft.com/office/officeart/2005/8/layout/cycle6"/>
    <dgm:cxn modelId="{77C371FA-2B50-4FF2-A021-6FF7CF1320D3}" srcId="{DFB04B66-7C3F-4C87-980B-60B2E0747BF4}" destId="{E83D8DEA-8C18-44BD-8CFF-06F25839A992}" srcOrd="2" destOrd="0" parTransId="{B7ECF6E2-8E32-467D-8163-DAC45212EE64}" sibTransId="{8B1386BA-50AE-45FB-9722-4955FBEEE873}"/>
    <dgm:cxn modelId="{8D2D7828-AE99-400D-B1D6-89338235F0F7}" type="presOf" srcId="{9CC03BF9-A8E6-46AB-B01F-9964E2066B80}" destId="{A73502A9-7F87-4E87-8446-02DFE675515A}" srcOrd="0" destOrd="0" presId="urn:microsoft.com/office/officeart/2005/8/layout/cycle6"/>
    <dgm:cxn modelId="{74444433-6901-4EF5-B8AE-3739E071513F}" type="presOf" srcId="{5700113E-451A-4670-9483-3EAA3E3C2B93}" destId="{62D5838B-1E5D-4659-8EE9-5FD345541F8D}" srcOrd="0" destOrd="0" presId="urn:microsoft.com/office/officeart/2005/8/layout/cycle6"/>
    <dgm:cxn modelId="{7A60A2FA-73C8-402C-AF54-9CB35FE0D712}" type="presOf" srcId="{1230F3B8-AD7D-4CCA-A5E8-32F706496036}" destId="{089DCD8C-D790-4DFD-B3E2-F5DEE8C60C58}" srcOrd="0" destOrd="0" presId="urn:microsoft.com/office/officeart/2005/8/layout/cycle6"/>
    <dgm:cxn modelId="{591F0E02-07BC-4DC4-AC6F-77504D5D3394}" type="presOf" srcId="{48150B1B-E514-42AB-85FB-D5A2A038174C}" destId="{6F09EA93-A81B-4ED2-BF20-BEE0C9054382}" srcOrd="0" destOrd="0" presId="urn:microsoft.com/office/officeart/2005/8/layout/cycle6"/>
    <dgm:cxn modelId="{89A31C9B-90D6-4E38-90B1-A7018891F41E}" type="presOf" srcId="{777F2C6B-7050-476E-8FDE-FAA063C9071D}" destId="{E8ADC6CB-66C5-45AC-BD25-0671FC6F8FBA}" srcOrd="0" destOrd="0" presId="urn:microsoft.com/office/officeart/2005/8/layout/cycle6"/>
    <dgm:cxn modelId="{FE98F2B7-EAF9-4080-9607-FC362FFF1CC5}" srcId="{DFB04B66-7C3F-4C87-980B-60B2E0747BF4}" destId="{B7951CFD-94AF-42A3-9EA1-4EB06B43945B}" srcOrd="0" destOrd="0" parTransId="{D487F4DA-6660-4C9C-91D7-2388FA952734}" sibTransId="{1230F3B8-AD7D-4CCA-A5E8-32F706496036}"/>
    <dgm:cxn modelId="{5E634D1F-252B-4BF1-A4C1-D972850C59CC}" type="presParOf" srcId="{7971D86F-EE69-421E-AF4A-211B1F892B45}" destId="{60F171E1-3C24-4659-A3A9-5D450DBC3C13}" srcOrd="0" destOrd="0" presId="urn:microsoft.com/office/officeart/2005/8/layout/cycle6"/>
    <dgm:cxn modelId="{98EBF4D5-1EC2-4C22-B57D-44B07D4FC9DE}" type="presParOf" srcId="{7971D86F-EE69-421E-AF4A-211B1F892B45}" destId="{594FED10-1D1A-49A1-AED4-5080E9833317}" srcOrd="1" destOrd="0" presId="urn:microsoft.com/office/officeart/2005/8/layout/cycle6"/>
    <dgm:cxn modelId="{71769BC6-61F8-46AC-9707-0DAF0F7D2C6F}" type="presParOf" srcId="{7971D86F-EE69-421E-AF4A-211B1F892B45}" destId="{089DCD8C-D790-4DFD-B3E2-F5DEE8C60C58}" srcOrd="2" destOrd="0" presId="urn:microsoft.com/office/officeart/2005/8/layout/cycle6"/>
    <dgm:cxn modelId="{70DCC6C3-24CB-4C96-BBAE-61C2059372C2}" type="presParOf" srcId="{7971D86F-EE69-421E-AF4A-211B1F892B45}" destId="{62D5838B-1E5D-4659-8EE9-5FD345541F8D}" srcOrd="3" destOrd="0" presId="urn:microsoft.com/office/officeart/2005/8/layout/cycle6"/>
    <dgm:cxn modelId="{5E716992-CA72-4D1A-AB6F-9924DF3DD9B1}" type="presParOf" srcId="{7971D86F-EE69-421E-AF4A-211B1F892B45}" destId="{39982A60-47AD-4C7C-8964-6FA6BFD003B7}" srcOrd="4" destOrd="0" presId="urn:microsoft.com/office/officeart/2005/8/layout/cycle6"/>
    <dgm:cxn modelId="{2D8419FA-0CBD-49F0-9662-FB7760E38E82}" type="presParOf" srcId="{7971D86F-EE69-421E-AF4A-211B1F892B45}" destId="{A73502A9-7F87-4E87-8446-02DFE675515A}" srcOrd="5" destOrd="0" presId="urn:microsoft.com/office/officeart/2005/8/layout/cycle6"/>
    <dgm:cxn modelId="{700C09C3-3F8C-46B6-8F7B-078FDF928108}" type="presParOf" srcId="{7971D86F-EE69-421E-AF4A-211B1F892B45}" destId="{803E5B1F-5F1F-4D50-ACE5-0D0E2B6858C1}" srcOrd="6" destOrd="0" presId="urn:microsoft.com/office/officeart/2005/8/layout/cycle6"/>
    <dgm:cxn modelId="{6D9466A0-65CC-4350-8D2A-B754B6ED8CA1}" type="presParOf" srcId="{7971D86F-EE69-421E-AF4A-211B1F892B45}" destId="{DA18BC9E-8854-4BB9-90BC-54FB2CD8B1DE}" srcOrd="7" destOrd="0" presId="urn:microsoft.com/office/officeart/2005/8/layout/cycle6"/>
    <dgm:cxn modelId="{90599CA2-AC7A-4867-9CD5-3BBADC0E3E6E}" type="presParOf" srcId="{7971D86F-EE69-421E-AF4A-211B1F892B45}" destId="{36283462-4B35-4046-9CCF-A333DDC9376A}" srcOrd="8" destOrd="0" presId="urn:microsoft.com/office/officeart/2005/8/layout/cycle6"/>
    <dgm:cxn modelId="{8A34E134-4150-44FE-992C-9EAB1E356B38}" type="presParOf" srcId="{7971D86F-EE69-421E-AF4A-211B1F892B45}" destId="{FD944C44-C8B0-49E8-9D88-64C7DDFB0A82}" srcOrd="9" destOrd="0" presId="urn:microsoft.com/office/officeart/2005/8/layout/cycle6"/>
    <dgm:cxn modelId="{E8C51FC0-C642-4EC6-AFC1-FFF4A1787A53}" type="presParOf" srcId="{7971D86F-EE69-421E-AF4A-211B1F892B45}" destId="{66E10EBB-3662-4519-ACEC-40A321B527F4}" srcOrd="10" destOrd="0" presId="urn:microsoft.com/office/officeart/2005/8/layout/cycle6"/>
    <dgm:cxn modelId="{DFA27259-7D7A-4DD9-8961-30D647B3CB39}" type="presParOf" srcId="{7971D86F-EE69-421E-AF4A-211B1F892B45}" destId="{AA3C098F-6D2F-4189-B9A5-2CB9B518C92D}" srcOrd="11" destOrd="0" presId="urn:microsoft.com/office/officeart/2005/8/layout/cycle6"/>
    <dgm:cxn modelId="{AA298690-62BF-46E6-9180-11222C75BF0B}" type="presParOf" srcId="{7971D86F-EE69-421E-AF4A-211B1F892B45}" destId="{6F09EA93-A81B-4ED2-BF20-BEE0C9054382}" srcOrd="12" destOrd="0" presId="urn:microsoft.com/office/officeart/2005/8/layout/cycle6"/>
    <dgm:cxn modelId="{C0D039C0-E425-4714-9974-5AD76B3FFF20}" type="presParOf" srcId="{7971D86F-EE69-421E-AF4A-211B1F892B45}" destId="{16989DB9-747B-493D-B48D-2F553786FA50}" srcOrd="13" destOrd="0" presId="urn:microsoft.com/office/officeart/2005/8/layout/cycle6"/>
    <dgm:cxn modelId="{42B55027-1068-4124-805D-BCF124B1CCBF}" type="presParOf" srcId="{7971D86F-EE69-421E-AF4A-211B1F892B45}" destId="{E8ADC6CB-66C5-45AC-BD25-0671FC6F8FBA}" srcOrd="14" destOrd="0" presId="urn:microsoft.com/office/officeart/2005/8/layout/cycle6"/>
    <dgm:cxn modelId="{628AAF34-8B30-4D22-A396-5C1C9099B9CA}" type="presParOf" srcId="{7971D86F-EE69-421E-AF4A-211B1F892B45}" destId="{06828391-46E6-4D07-B152-61D2FBC20F89}" srcOrd="15" destOrd="0" presId="urn:microsoft.com/office/officeart/2005/8/layout/cycle6"/>
    <dgm:cxn modelId="{BE052D2E-3D99-44D3-82BE-507DB38B03D5}" type="presParOf" srcId="{7971D86F-EE69-421E-AF4A-211B1F892B45}" destId="{BC544359-A6AA-4F9D-A27B-3DCF9A900C74}" srcOrd="16" destOrd="0" presId="urn:microsoft.com/office/officeart/2005/8/layout/cycle6"/>
    <dgm:cxn modelId="{97C552F8-1EF3-46F5-9DBD-9FEB823CFDD7}" type="presParOf" srcId="{7971D86F-EE69-421E-AF4A-211B1F892B45}" destId="{5C1F3008-C176-417A-A297-49ACE9FBC702}" srcOrd="17" destOrd="0" presId="urn:microsoft.com/office/officeart/2005/8/layout/cycle6"/>
    <dgm:cxn modelId="{751ABAC9-96C4-44DA-9F50-40A94B234A59}" type="presParOf" srcId="{7971D86F-EE69-421E-AF4A-211B1F892B45}" destId="{AEF07930-5C6B-4DBF-9D8C-4D5AEA498A9C}" srcOrd="18" destOrd="0" presId="urn:microsoft.com/office/officeart/2005/8/layout/cycle6"/>
    <dgm:cxn modelId="{4251B2C6-D3D1-4AE1-ABDD-AE82A150EECE}" type="presParOf" srcId="{7971D86F-EE69-421E-AF4A-211B1F892B45}" destId="{F7FF2F07-8F4D-4630-8CBA-F7BBF2416D1F}" srcOrd="19" destOrd="0" presId="urn:microsoft.com/office/officeart/2005/8/layout/cycle6"/>
    <dgm:cxn modelId="{0CD4E2BE-63C9-4DD8-A85B-E86F7F961B34}" type="presParOf" srcId="{7971D86F-EE69-421E-AF4A-211B1F892B45}" destId="{5671D4C8-9891-4F1E-A27B-3DAB37DEC4E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B04B66-7C3F-4C87-980B-60B2E0747BF4}" type="doc">
      <dgm:prSet loTypeId="urn:microsoft.com/office/officeart/2005/8/layout/cycle6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B7951CFD-94AF-42A3-9EA1-4EB06B43945B}">
      <dgm:prSet phldrT="[טקסט]"/>
      <dgm:spPr/>
      <dgm:t>
        <a:bodyPr/>
        <a:lstStyle/>
        <a:p>
          <a:pPr rtl="1"/>
          <a:r>
            <a:rPr lang="he-IL" b="1" dirty="0"/>
            <a:t>מדיניות</a:t>
          </a:r>
        </a:p>
      </dgm:t>
    </dgm:pt>
    <dgm:pt modelId="{D487F4DA-6660-4C9C-91D7-2388FA952734}" type="parTrans" cxnId="{FE98F2B7-EAF9-4080-9607-FC362FFF1CC5}">
      <dgm:prSet/>
      <dgm:spPr/>
      <dgm:t>
        <a:bodyPr/>
        <a:lstStyle/>
        <a:p>
          <a:pPr rtl="1"/>
          <a:endParaRPr lang="he-IL" b="1"/>
        </a:p>
      </dgm:t>
    </dgm:pt>
    <dgm:pt modelId="{1230F3B8-AD7D-4CCA-A5E8-32F706496036}" type="sibTrans" cxnId="{FE98F2B7-EAF9-4080-9607-FC362FFF1CC5}">
      <dgm:prSet/>
      <dgm:spPr/>
      <dgm:t>
        <a:bodyPr/>
        <a:lstStyle/>
        <a:p>
          <a:pPr rtl="1"/>
          <a:endParaRPr lang="he-IL" b="1"/>
        </a:p>
      </dgm:t>
    </dgm:pt>
    <dgm:pt modelId="{E83D8DEA-8C18-44BD-8CFF-06F25839A992}">
      <dgm:prSet phldrT="[טקסט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pPr rtl="1"/>
          <a:r>
            <a:rPr lang="he-IL" b="1" dirty="0"/>
            <a:t>הון אנושי</a:t>
          </a:r>
        </a:p>
      </dgm:t>
    </dgm:pt>
    <dgm:pt modelId="{B7ECF6E2-8E32-467D-8163-DAC45212EE64}" type="parTrans" cxnId="{77C371FA-2B50-4FF2-A021-6FF7CF1320D3}">
      <dgm:prSet/>
      <dgm:spPr/>
      <dgm:t>
        <a:bodyPr/>
        <a:lstStyle/>
        <a:p>
          <a:pPr rtl="1"/>
          <a:endParaRPr lang="he-IL" b="1"/>
        </a:p>
      </dgm:t>
    </dgm:pt>
    <dgm:pt modelId="{8B1386BA-50AE-45FB-9722-4955FBEEE873}" type="sibTrans" cxnId="{77C371FA-2B50-4FF2-A021-6FF7CF1320D3}">
      <dgm:prSet/>
      <dgm:spPr/>
      <dgm:t>
        <a:bodyPr/>
        <a:lstStyle/>
        <a:p>
          <a:pPr rtl="1"/>
          <a:endParaRPr lang="he-IL" b="1"/>
        </a:p>
      </dgm:t>
    </dgm:pt>
    <dgm:pt modelId="{963E2D00-A9DD-497A-84D8-801E9B9464B8}">
      <dgm:prSet phldrT="[טקסט]"/>
      <dgm:spPr/>
      <dgm:t>
        <a:bodyPr/>
        <a:lstStyle/>
        <a:p>
          <a:pPr rtl="1"/>
          <a:r>
            <a:rPr lang="he-IL" b="1" dirty="0"/>
            <a:t>תשתיות פיזיות וטכנולוגיות</a:t>
          </a:r>
        </a:p>
      </dgm:t>
    </dgm:pt>
    <dgm:pt modelId="{DF893AC6-F140-43B4-B6D7-06AAA9B17E05}" type="parTrans" cxnId="{C46FC01D-7D57-4AC8-8D01-E2F3C999DC8D}">
      <dgm:prSet/>
      <dgm:spPr/>
      <dgm:t>
        <a:bodyPr/>
        <a:lstStyle/>
        <a:p>
          <a:pPr rtl="1"/>
          <a:endParaRPr lang="he-IL" b="1"/>
        </a:p>
      </dgm:t>
    </dgm:pt>
    <dgm:pt modelId="{3EFEBC03-0D83-4422-BBA2-E1211DB0C43A}" type="sibTrans" cxnId="{C46FC01D-7D57-4AC8-8D01-E2F3C999DC8D}">
      <dgm:prSet/>
      <dgm:spPr/>
      <dgm:t>
        <a:bodyPr/>
        <a:lstStyle/>
        <a:p>
          <a:pPr rtl="1"/>
          <a:endParaRPr lang="he-IL" b="1"/>
        </a:p>
      </dgm:t>
    </dgm:pt>
    <dgm:pt modelId="{48150B1B-E514-42AB-85FB-D5A2A038174C}">
      <dgm:prSet phldrT="[טקסט]"/>
      <dgm:spPr/>
      <dgm:t>
        <a:bodyPr/>
        <a:lstStyle/>
        <a:p>
          <a:pPr rtl="1"/>
          <a:r>
            <a:rPr lang="he-IL" b="1" dirty="0"/>
            <a:t>תרבות </a:t>
          </a:r>
        </a:p>
      </dgm:t>
    </dgm:pt>
    <dgm:pt modelId="{37A40928-922A-4D3C-B531-D7A31C71A64D}" type="parTrans" cxnId="{ADE6CAD1-7AFE-4AF9-861E-EE29D7B64EE7}">
      <dgm:prSet/>
      <dgm:spPr/>
      <dgm:t>
        <a:bodyPr/>
        <a:lstStyle/>
        <a:p>
          <a:pPr rtl="1"/>
          <a:endParaRPr lang="he-IL" b="1"/>
        </a:p>
      </dgm:t>
    </dgm:pt>
    <dgm:pt modelId="{777F2C6B-7050-476E-8FDE-FAA063C9071D}" type="sibTrans" cxnId="{ADE6CAD1-7AFE-4AF9-861E-EE29D7B64EE7}">
      <dgm:prSet/>
      <dgm:spPr/>
      <dgm:t>
        <a:bodyPr/>
        <a:lstStyle/>
        <a:p>
          <a:pPr rtl="1"/>
          <a:endParaRPr lang="he-IL" b="1"/>
        </a:p>
      </dgm:t>
    </dgm:pt>
    <dgm:pt modelId="{791C8B36-2DA1-4509-BC83-387F6E5E9A11}">
      <dgm:prSet phldrT="[טקסט]"/>
      <dgm:spPr/>
      <dgm:t>
        <a:bodyPr/>
        <a:lstStyle/>
        <a:p>
          <a:pPr rtl="1"/>
          <a:r>
            <a:rPr lang="he-IL" b="1" dirty="0"/>
            <a:t>תקציב ומשאבים</a:t>
          </a:r>
        </a:p>
      </dgm:t>
    </dgm:pt>
    <dgm:pt modelId="{FFE0A5AD-5D17-4BAD-A79F-2E23120B86AF}" type="parTrans" cxnId="{5877D120-FC42-4459-A102-2B89D9435477}">
      <dgm:prSet/>
      <dgm:spPr/>
      <dgm:t>
        <a:bodyPr/>
        <a:lstStyle/>
        <a:p>
          <a:pPr rtl="1"/>
          <a:endParaRPr lang="he-IL" b="1"/>
        </a:p>
      </dgm:t>
    </dgm:pt>
    <dgm:pt modelId="{C5E0F869-4090-4F0A-B780-27F4E57E4103}" type="sibTrans" cxnId="{5877D120-FC42-4459-A102-2B89D9435477}">
      <dgm:prSet/>
      <dgm:spPr/>
      <dgm:t>
        <a:bodyPr/>
        <a:lstStyle/>
        <a:p>
          <a:pPr rtl="1"/>
          <a:endParaRPr lang="he-IL" b="1"/>
        </a:p>
      </dgm:t>
    </dgm:pt>
    <dgm:pt modelId="{46708EA9-F437-4232-A6F5-8A2F958A11C1}">
      <dgm:prSet/>
      <dgm:spPr/>
      <dgm:t>
        <a:bodyPr/>
        <a:lstStyle/>
        <a:p>
          <a:pPr rtl="1"/>
          <a:r>
            <a:rPr lang="he-IL" b="1" dirty="0"/>
            <a:t>שירותים </a:t>
          </a:r>
        </a:p>
      </dgm:t>
    </dgm:pt>
    <dgm:pt modelId="{1870E322-EF8D-47F7-B086-8BB65CA109D3}" type="parTrans" cxnId="{B165A5C2-F7EF-4CBD-B22D-2AC0D0747B81}">
      <dgm:prSet/>
      <dgm:spPr/>
      <dgm:t>
        <a:bodyPr/>
        <a:lstStyle/>
        <a:p>
          <a:pPr rtl="1"/>
          <a:endParaRPr lang="he-IL" b="1"/>
        </a:p>
      </dgm:t>
    </dgm:pt>
    <dgm:pt modelId="{FFACAF37-822E-42C0-82F9-8AF692061C93}" type="sibTrans" cxnId="{B165A5C2-F7EF-4CBD-B22D-2AC0D0747B81}">
      <dgm:prSet/>
      <dgm:spPr/>
      <dgm:t>
        <a:bodyPr/>
        <a:lstStyle/>
        <a:p>
          <a:pPr rtl="1"/>
          <a:endParaRPr lang="he-IL" b="1"/>
        </a:p>
      </dgm:t>
    </dgm:pt>
    <dgm:pt modelId="{5700113E-451A-4670-9483-3EAA3E3C2B93}">
      <dgm:prSet/>
      <dgm:spPr/>
      <dgm:t>
        <a:bodyPr/>
        <a:lstStyle/>
        <a:p>
          <a:pPr rtl="1"/>
          <a:r>
            <a:rPr lang="he-IL" dirty="0"/>
            <a:t>תוכניות לימודים</a:t>
          </a:r>
        </a:p>
      </dgm:t>
    </dgm:pt>
    <dgm:pt modelId="{222A2F55-1C2D-4174-A55C-68F203341768}" type="parTrans" cxnId="{C25A0048-5EC7-42EB-B0E4-3AD05DB35FAD}">
      <dgm:prSet/>
      <dgm:spPr/>
      <dgm:t>
        <a:bodyPr/>
        <a:lstStyle/>
        <a:p>
          <a:pPr rtl="1"/>
          <a:endParaRPr lang="he-IL"/>
        </a:p>
      </dgm:t>
    </dgm:pt>
    <dgm:pt modelId="{9CC03BF9-A8E6-46AB-B01F-9964E2066B80}" type="sibTrans" cxnId="{C25A0048-5EC7-42EB-B0E4-3AD05DB35FAD}">
      <dgm:prSet/>
      <dgm:spPr/>
      <dgm:t>
        <a:bodyPr/>
        <a:lstStyle/>
        <a:p>
          <a:pPr rtl="1"/>
          <a:endParaRPr lang="he-IL"/>
        </a:p>
      </dgm:t>
    </dgm:pt>
    <dgm:pt modelId="{7971D86F-EE69-421E-AF4A-211B1F892B45}" type="pres">
      <dgm:prSet presAssocID="{DFB04B66-7C3F-4C87-980B-60B2E0747B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0F171E1-3C24-4659-A3A9-5D450DBC3C13}" type="pres">
      <dgm:prSet presAssocID="{B7951CFD-94AF-42A3-9EA1-4EB06B4394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4FED10-1D1A-49A1-AED4-5080E9833317}" type="pres">
      <dgm:prSet presAssocID="{B7951CFD-94AF-42A3-9EA1-4EB06B43945B}" presName="spNode" presStyleCnt="0"/>
      <dgm:spPr/>
    </dgm:pt>
    <dgm:pt modelId="{089DCD8C-D790-4DFD-B3E2-F5DEE8C60C58}" type="pres">
      <dgm:prSet presAssocID="{1230F3B8-AD7D-4CCA-A5E8-32F706496036}" presName="sibTrans" presStyleLbl="sibTrans1D1" presStyleIdx="0" presStyleCnt="7"/>
      <dgm:spPr/>
      <dgm:t>
        <a:bodyPr/>
        <a:lstStyle/>
        <a:p>
          <a:pPr rtl="1"/>
          <a:endParaRPr lang="he-IL"/>
        </a:p>
      </dgm:t>
    </dgm:pt>
    <dgm:pt modelId="{62D5838B-1E5D-4659-8EE9-5FD345541F8D}" type="pres">
      <dgm:prSet presAssocID="{5700113E-451A-4670-9483-3EAA3E3C2B9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982A60-47AD-4C7C-8964-6FA6BFD003B7}" type="pres">
      <dgm:prSet presAssocID="{5700113E-451A-4670-9483-3EAA3E3C2B93}" presName="spNode" presStyleCnt="0"/>
      <dgm:spPr/>
    </dgm:pt>
    <dgm:pt modelId="{A73502A9-7F87-4E87-8446-02DFE675515A}" type="pres">
      <dgm:prSet presAssocID="{9CC03BF9-A8E6-46AB-B01F-9964E2066B80}" presName="sibTrans" presStyleLbl="sibTrans1D1" presStyleIdx="1" presStyleCnt="7"/>
      <dgm:spPr/>
      <dgm:t>
        <a:bodyPr/>
        <a:lstStyle/>
        <a:p>
          <a:pPr rtl="1"/>
          <a:endParaRPr lang="he-IL"/>
        </a:p>
      </dgm:t>
    </dgm:pt>
    <dgm:pt modelId="{803E5B1F-5F1F-4D50-ACE5-0D0E2B6858C1}" type="pres">
      <dgm:prSet presAssocID="{E83D8DEA-8C18-44BD-8CFF-06F25839A9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18BC9E-8854-4BB9-90BC-54FB2CD8B1DE}" type="pres">
      <dgm:prSet presAssocID="{E83D8DEA-8C18-44BD-8CFF-06F25839A992}" presName="spNode" presStyleCnt="0"/>
      <dgm:spPr/>
    </dgm:pt>
    <dgm:pt modelId="{36283462-4B35-4046-9CCF-A333DDC9376A}" type="pres">
      <dgm:prSet presAssocID="{8B1386BA-50AE-45FB-9722-4955FBEEE873}" presName="sibTrans" presStyleLbl="sibTrans1D1" presStyleIdx="2" presStyleCnt="7"/>
      <dgm:spPr/>
      <dgm:t>
        <a:bodyPr/>
        <a:lstStyle/>
        <a:p>
          <a:pPr rtl="1"/>
          <a:endParaRPr lang="he-IL"/>
        </a:p>
      </dgm:t>
    </dgm:pt>
    <dgm:pt modelId="{FD944C44-C8B0-49E8-9D88-64C7DDFB0A82}" type="pres">
      <dgm:prSet presAssocID="{963E2D00-A9DD-497A-84D8-801E9B9464B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E10EBB-3662-4519-ACEC-40A321B527F4}" type="pres">
      <dgm:prSet presAssocID="{963E2D00-A9DD-497A-84D8-801E9B9464B8}" presName="spNode" presStyleCnt="0"/>
      <dgm:spPr/>
    </dgm:pt>
    <dgm:pt modelId="{AA3C098F-6D2F-4189-B9A5-2CB9B518C92D}" type="pres">
      <dgm:prSet presAssocID="{3EFEBC03-0D83-4422-BBA2-E1211DB0C43A}" presName="sibTrans" presStyleLbl="sibTrans1D1" presStyleIdx="3" presStyleCnt="7"/>
      <dgm:spPr/>
      <dgm:t>
        <a:bodyPr/>
        <a:lstStyle/>
        <a:p>
          <a:pPr rtl="1"/>
          <a:endParaRPr lang="he-IL"/>
        </a:p>
      </dgm:t>
    </dgm:pt>
    <dgm:pt modelId="{6F09EA93-A81B-4ED2-BF20-BEE0C9054382}" type="pres">
      <dgm:prSet presAssocID="{48150B1B-E514-42AB-85FB-D5A2A03817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89DB9-747B-493D-B48D-2F553786FA50}" type="pres">
      <dgm:prSet presAssocID="{48150B1B-E514-42AB-85FB-D5A2A038174C}" presName="spNode" presStyleCnt="0"/>
      <dgm:spPr/>
    </dgm:pt>
    <dgm:pt modelId="{E8ADC6CB-66C5-45AC-BD25-0671FC6F8FBA}" type="pres">
      <dgm:prSet presAssocID="{777F2C6B-7050-476E-8FDE-FAA063C9071D}" presName="sibTrans" presStyleLbl="sibTrans1D1" presStyleIdx="4" presStyleCnt="7"/>
      <dgm:spPr/>
      <dgm:t>
        <a:bodyPr/>
        <a:lstStyle/>
        <a:p>
          <a:pPr rtl="1"/>
          <a:endParaRPr lang="he-IL"/>
        </a:p>
      </dgm:t>
    </dgm:pt>
    <dgm:pt modelId="{06828391-46E6-4D07-B152-61D2FBC20F89}" type="pres">
      <dgm:prSet presAssocID="{46708EA9-F437-4232-A6F5-8A2F958A11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544359-A6AA-4F9D-A27B-3DCF9A900C74}" type="pres">
      <dgm:prSet presAssocID="{46708EA9-F437-4232-A6F5-8A2F958A11C1}" presName="spNode" presStyleCnt="0"/>
      <dgm:spPr/>
    </dgm:pt>
    <dgm:pt modelId="{5C1F3008-C176-417A-A297-49ACE9FBC702}" type="pres">
      <dgm:prSet presAssocID="{FFACAF37-822E-42C0-82F9-8AF692061C93}" presName="sibTrans" presStyleLbl="sibTrans1D1" presStyleIdx="5" presStyleCnt="7"/>
      <dgm:spPr/>
      <dgm:t>
        <a:bodyPr/>
        <a:lstStyle/>
        <a:p>
          <a:pPr rtl="1"/>
          <a:endParaRPr lang="he-IL"/>
        </a:p>
      </dgm:t>
    </dgm:pt>
    <dgm:pt modelId="{AEF07930-5C6B-4DBF-9D8C-4D5AEA498A9C}" type="pres">
      <dgm:prSet presAssocID="{791C8B36-2DA1-4509-BC83-387F6E5E9A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FF2F07-8F4D-4630-8CBA-F7BBF2416D1F}" type="pres">
      <dgm:prSet presAssocID="{791C8B36-2DA1-4509-BC83-387F6E5E9A11}" presName="spNode" presStyleCnt="0"/>
      <dgm:spPr/>
    </dgm:pt>
    <dgm:pt modelId="{5671D4C8-9891-4F1E-A27B-3DAB37DEC4E8}" type="pres">
      <dgm:prSet presAssocID="{C5E0F869-4090-4F0A-B780-27F4E57E4103}" presName="sibTrans" presStyleLbl="sibTrans1D1" presStyleIdx="6" presStyleCnt="7"/>
      <dgm:spPr/>
      <dgm:t>
        <a:bodyPr/>
        <a:lstStyle/>
        <a:p>
          <a:pPr rtl="1"/>
          <a:endParaRPr lang="he-IL"/>
        </a:p>
      </dgm:t>
    </dgm:pt>
  </dgm:ptLst>
  <dgm:cxnLst>
    <dgm:cxn modelId="{FE98F2B7-EAF9-4080-9607-FC362FFF1CC5}" srcId="{DFB04B66-7C3F-4C87-980B-60B2E0747BF4}" destId="{B7951CFD-94AF-42A3-9EA1-4EB06B43945B}" srcOrd="0" destOrd="0" parTransId="{D487F4DA-6660-4C9C-91D7-2388FA952734}" sibTransId="{1230F3B8-AD7D-4CCA-A5E8-32F706496036}"/>
    <dgm:cxn modelId="{56F0784D-5552-4605-9E64-F8F6E50F6FB3}" type="presOf" srcId="{3EFEBC03-0D83-4422-BBA2-E1211DB0C43A}" destId="{AA3C098F-6D2F-4189-B9A5-2CB9B518C92D}" srcOrd="0" destOrd="0" presId="urn:microsoft.com/office/officeart/2005/8/layout/cycle6"/>
    <dgm:cxn modelId="{C25A0048-5EC7-42EB-B0E4-3AD05DB35FAD}" srcId="{DFB04B66-7C3F-4C87-980B-60B2E0747BF4}" destId="{5700113E-451A-4670-9483-3EAA3E3C2B93}" srcOrd="1" destOrd="0" parTransId="{222A2F55-1C2D-4174-A55C-68F203341768}" sibTransId="{9CC03BF9-A8E6-46AB-B01F-9964E2066B80}"/>
    <dgm:cxn modelId="{F894E039-E37C-4EA9-B728-6949DBFC8A40}" type="presOf" srcId="{FFACAF37-822E-42C0-82F9-8AF692061C93}" destId="{5C1F3008-C176-417A-A297-49ACE9FBC702}" srcOrd="0" destOrd="0" presId="urn:microsoft.com/office/officeart/2005/8/layout/cycle6"/>
    <dgm:cxn modelId="{ADE6CAD1-7AFE-4AF9-861E-EE29D7B64EE7}" srcId="{DFB04B66-7C3F-4C87-980B-60B2E0747BF4}" destId="{48150B1B-E514-42AB-85FB-D5A2A038174C}" srcOrd="4" destOrd="0" parTransId="{37A40928-922A-4D3C-B531-D7A31C71A64D}" sibTransId="{777F2C6B-7050-476E-8FDE-FAA063C9071D}"/>
    <dgm:cxn modelId="{E63135EB-82F3-4493-B5E5-331936DCCB7D}" type="presOf" srcId="{1230F3B8-AD7D-4CCA-A5E8-32F706496036}" destId="{089DCD8C-D790-4DFD-B3E2-F5DEE8C60C58}" srcOrd="0" destOrd="0" presId="urn:microsoft.com/office/officeart/2005/8/layout/cycle6"/>
    <dgm:cxn modelId="{77C371FA-2B50-4FF2-A021-6FF7CF1320D3}" srcId="{DFB04B66-7C3F-4C87-980B-60B2E0747BF4}" destId="{E83D8DEA-8C18-44BD-8CFF-06F25839A992}" srcOrd="2" destOrd="0" parTransId="{B7ECF6E2-8E32-467D-8163-DAC45212EE64}" sibTransId="{8B1386BA-50AE-45FB-9722-4955FBEEE873}"/>
    <dgm:cxn modelId="{D9EE2341-605D-4C3E-A138-B9C969D23BE8}" type="presOf" srcId="{B7951CFD-94AF-42A3-9EA1-4EB06B43945B}" destId="{60F171E1-3C24-4659-A3A9-5D450DBC3C13}" srcOrd="0" destOrd="0" presId="urn:microsoft.com/office/officeart/2005/8/layout/cycle6"/>
    <dgm:cxn modelId="{FC1927D1-D754-4B39-A707-B64212EB3EE8}" type="presOf" srcId="{5700113E-451A-4670-9483-3EAA3E3C2B93}" destId="{62D5838B-1E5D-4659-8EE9-5FD345541F8D}" srcOrd="0" destOrd="0" presId="urn:microsoft.com/office/officeart/2005/8/layout/cycle6"/>
    <dgm:cxn modelId="{3FDD63C1-C6AF-4271-99DE-C562BEAE901C}" type="presOf" srcId="{963E2D00-A9DD-497A-84D8-801E9B9464B8}" destId="{FD944C44-C8B0-49E8-9D88-64C7DDFB0A82}" srcOrd="0" destOrd="0" presId="urn:microsoft.com/office/officeart/2005/8/layout/cycle6"/>
    <dgm:cxn modelId="{C46FC01D-7D57-4AC8-8D01-E2F3C999DC8D}" srcId="{DFB04B66-7C3F-4C87-980B-60B2E0747BF4}" destId="{963E2D00-A9DD-497A-84D8-801E9B9464B8}" srcOrd="3" destOrd="0" parTransId="{DF893AC6-F140-43B4-B6D7-06AAA9B17E05}" sibTransId="{3EFEBC03-0D83-4422-BBA2-E1211DB0C43A}"/>
    <dgm:cxn modelId="{B165A5C2-F7EF-4CBD-B22D-2AC0D0747B81}" srcId="{DFB04B66-7C3F-4C87-980B-60B2E0747BF4}" destId="{46708EA9-F437-4232-A6F5-8A2F958A11C1}" srcOrd="5" destOrd="0" parTransId="{1870E322-EF8D-47F7-B086-8BB65CA109D3}" sibTransId="{FFACAF37-822E-42C0-82F9-8AF692061C93}"/>
    <dgm:cxn modelId="{110AA2DC-9104-48DE-AB46-BBD111EB8F87}" type="presOf" srcId="{C5E0F869-4090-4F0A-B780-27F4E57E4103}" destId="{5671D4C8-9891-4F1E-A27B-3DAB37DEC4E8}" srcOrd="0" destOrd="0" presId="urn:microsoft.com/office/officeart/2005/8/layout/cycle6"/>
    <dgm:cxn modelId="{8B118FBE-F0F9-4431-A2BA-FA4514EA2A69}" type="presOf" srcId="{46708EA9-F437-4232-A6F5-8A2F958A11C1}" destId="{06828391-46E6-4D07-B152-61D2FBC20F89}" srcOrd="0" destOrd="0" presId="urn:microsoft.com/office/officeart/2005/8/layout/cycle6"/>
    <dgm:cxn modelId="{C7EBC4F0-CC06-4271-9623-43A2B527506B}" type="presOf" srcId="{DFB04B66-7C3F-4C87-980B-60B2E0747BF4}" destId="{7971D86F-EE69-421E-AF4A-211B1F892B45}" srcOrd="0" destOrd="0" presId="urn:microsoft.com/office/officeart/2005/8/layout/cycle6"/>
    <dgm:cxn modelId="{A6C4B431-6CA1-4102-B7DE-19A204E0E15C}" type="presOf" srcId="{48150B1B-E514-42AB-85FB-D5A2A038174C}" destId="{6F09EA93-A81B-4ED2-BF20-BEE0C9054382}" srcOrd="0" destOrd="0" presId="urn:microsoft.com/office/officeart/2005/8/layout/cycle6"/>
    <dgm:cxn modelId="{72465931-DBC2-4A13-B8E7-584C49AB87F2}" type="presOf" srcId="{791C8B36-2DA1-4509-BC83-387F6E5E9A11}" destId="{AEF07930-5C6B-4DBF-9D8C-4D5AEA498A9C}" srcOrd="0" destOrd="0" presId="urn:microsoft.com/office/officeart/2005/8/layout/cycle6"/>
    <dgm:cxn modelId="{08B684B4-C89C-4A0C-8DC0-2F5980EFE888}" type="presOf" srcId="{777F2C6B-7050-476E-8FDE-FAA063C9071D}" destId="{E8ADC6CB-66C5-45AC-BD25-0671FC6F8FBA}" srcOrd="0" destOrd="0" presId="urn:microsoft.com/office/officeart/2005/8/layout/cycle6"/>
    <dgm:cxn modelId="{7B538A55-A733-4AC3-9ED7-DBCA59A99150}" type="presOf" srcId="{E83D8DEA-8C18-44BD-8CFF-06F25839A992}" destId="{803E5B1F-5F1F-4D50-ACE5-0D0E2B6858C1}" srcOrd="0" destOrd="0" presId="urn:microsoft.com/office/officeart/2005/8/layout/cycle6"/>
    <dgm:cxn modelId="{87B9014F-43F3-4C88-91A8-AC19ECA86ABD}" type="presOf" srcId="{8B1386BA-50AE-45FB-9722-4955FBEEE873}" destId="{36283462-4B35-4046-9CCF-A333DDC9376A}" srcOrd="0" destOrd="0" presId="urn:microsoft.com/office/officeart/2005/8/layout/cycle6"/>
    <dgm:cxn modelId="{25EA02FA-175B-49AC-BC96-854733A67E7A}" type="presOf" srcId="{9CC03BF9-A8E6-46AB-B01F-9964E2066B80}" destId="{A73502A9-7F87-4E87-8446-02DFE675515A}" srcOrd="0" destOrd="0" presId="urn:microsoft.com/office/officeart/2005/8/layout/cycle6"/>
    <dgm:cxn modelId="{5877D120-FC42-4459-A102-2B89D9435477}" srcId="{DFB04B66-7C3F-4C87-980B-60B2E0747BF4}" destId="{791C8B36-2DA1-4509-BC83-387F6E5E9A11}" srcOrd="6" destOrd="0" parTransId="{FFE0A5AD-5D17-4BAD-A79F-2E23120B86AF}" sibTransId="{C5E0F869-4090-4F0A-B780-27F4E57E4103}"/>
    <dgm:cxn modelId="{351FAFF6-2DD2-445A-97F2-C95FE50A6770}" type="presParOf" srcId="{7971D86F-EE69-421E-AF4A-211B1F892B45}" destId="{60F171E1-3C24-4659-A3A9-5D450DBC3C13}" srcOrd="0" destOrd="0" presId="urn:microsoft.com/office/officeart/2005/8/layout/cycle6"/>
    <dgm:cxn modelId="{DC31BDEB-8413-47E0-A88D-E128B4461BF9}" type="presParOf" srcId="{7971D86F-EE69-421E-AF4A-211B1F892B45}" destId="{594FED10-1D1A-49A1-AED4-5080E9833317}" srcOrd="1" destOrd="0" presId="urn:microsoft.com/office/officeart/2005/8/layout/cycle6"/>
    <dgm:cxn modelId="{7BE972D1-1CA0-483F-A0B6-5EF74F2D6C68}" type="presParOf" srcId="{7971D86F-EE69-421E-AF4A-211B1F892B45}" destId="{089DCD8C-D790-4DFD-B3E2-F5DEE8C60C58}" srcOrd="2" destOrd="0" presId="urn:microsoft.com/office/officeart/2005/8/layout/cycle6"/>
    <dgm:cxn modelId="{C85BD35F-2855-41DC-8370-97D1053819CE}" type="presParOf" srcId="{7971D86F-EE69-421E-AF4A-211B1F892B45}" destId="{62D5838B-1E5D-4659-8EE9-5FD345541F8D}" srcOrd="3" destOrd="0" presId="urn:microsoft.com/office/officeart/2005/8/layout/cycle6"/>
    <dgm:cxn modelId="{C03D6C8F-79C1-481F-A6FB-E9D58F14634E}" type="presParOf" srcId="{7971D86F-EE69-421E-AF4A-211B1F892B45}" destId="{39982A60-47AD-4C7C-8964-6FA6BFD003B7}" srcOrd="4" destOrd="0" presId="urn:microsoft.com/office/officeart/2005/8/layout/cycle6"/>
    <dgm:cxn modelId="{F83388D8-C124-4238-A787-673ADC3BE25D}" type="presParOf" srcId="{7971D86F-EE69-421E-AF4A-211B1F892B45}" destId="{A73502A9-7F87-4E87-8446-02DFE675515A}" srcOrd="5" destOrd="0" presId="urn:microsoft.com/office/officeart/2005/8/layout/cycle6"/>
    <dgm:cxn modelId="{A290CDDE-3292-440A-8F6D-CE3AFCA9EBE8}" type="presParOf" srcId="{7971D86F-EE69-421E-AF4A-211B1F892B45}" destId="{803E5B1F-5F1F-4D50-ACE5-0D0E2B6858C1}" srcOrd="6" destOrd="0" presId="urn:microsoft.com/office/officeart/2005/8/layout/cycle6"/>
    <dgm:cxn modelId="{9AE84E19-9C18-40E9-A328-0639714573AD}" type="presParOf" srcId="{7971D86F-EE69-421E-AF4A-211B1F892B45}" destId="{DA18BC9E-8854-4BB9-90BC-54FB2CD8B1DE}" srcOrd="7" destOrd="0" presId="urn:microsoft.com/office/officeart/2005/8/layout/cycle6"/>
    <dgm:cxn modelId="{5A7B5657-A510-4F4E-AC6E-F37BD1A533A9}" type="presParOf" srcId="{7971D86F-EE69-421E-AF4A-211B1F892B45}" destId="{36283462-4B35-4046-9CCF-A333DDC9376A}" srcOrd="8" destOrd="0" presId="urn:microsoft.com/office/officeart/2005/8/layout/cycle6"/>
    <dgm:cxn modelId="{04CEA7CC-BAE9-4F52-842E-5A5A69E25658}" type="presParOf" srcId="{7971D86F-EE69-421E-AF4A-211B1F892B45}" destId="{FD944C44-C8B0-49E8-9D88-64C7DDFB0A82}" srcOrd="9" destOrd="0" presId="urn:microsoft.com/office/officeart/2005/8/layout/cycle6"/>
    <dgm:cxn modelId="{AEFBFC17-BDE0-4C0D-9664-BD08B1F44A0D}" type="presParOf" srcId="{7971D86F-EE69-421E-AF4A-211B1F892B45}" destId="{66E10EBB-3662-4519-ACEC-40A321B527F4}" srcOrd="10" destOrd="0" presId="urn:microsoft.com/office/officeart/2005/8/layout/cycle6"/>
    <dgm:cxn modelId="{E8F292FC-7545-4334-9391-18F767E63C62}" type="presParOf" srcId="{7971D86F-EE69-421E-AF4A-211B1F892B45}" destId="{AA3C098F-6D2F-4189-B9A5-2CB9B518C92D}" srcOrd="11" destOrd="0" presId="urn:microsoft.com/office/officeart/2005/8/layout/cycle6"/>
    <dgm:cxn modelId="{3E09E63D-49CF-4A70-B3F1-3E2ED23A6D8E}" type="presParOf" srcId="{7971D86F-EE69-421E-AF4A-211B1F892B45}" destId="{6F09EA93-A81B-4ED2-BF20-BEE0C9054382}" srcOrd="12" destOrd="0" presId="urn:microsoft.com/office/officeart/2005/8/layout/cycle6"/>
    <dgm:cxn modelId="{E3783332-C120-4CD6-93BB-7AD6649370E3}" type="presParOf" srcId="{7971D86F-EE69-421E-AF4A-211B1F892B45}" destId="{16989DB9-747B-493D-B48D-2F553786FA50}" srcOrd="13" destOrd="0" presId="urn:microsoft.com/office/officeart/2005/8/layout/cycle6"/>
    <dgm:cxn modelId="{D6E84845-9347-4821-8408-28078ECD1992}" type="presParOf" srcId="{7971D86F-EE69-421E-AF4A-211B1F892B45}" destId="{E8ADC6CB-66C5-45AC-BD25-0671FC6F8FBA}" srcOrd="14" destOrd="0" presId="urn:microsoft.com/office/officeart/2005/8/layout/cycle6"/>
    <dgm:cxn modelId="{01F51D8E-EA32-490B-A903-19DA0D07CE34}" type="presParOf" srcId="{7971D86F-EE69-421E-AF4A-211B1F892B45}" destId="{06828391-46E6-4D07-B152-61D2FBC20F89}" srcOrd="15" destOrd="0" presId="urn:microsoft.com/office/officeart/2005/8/layout/cycle6"/>
    <dgm:cxn modelId="{72ADF4AA-3CFC-4113-BAB3-09F965BA432B}" type="presParOf" srcId="{7971D86F-EE69-421E-AF4A-211B1F892B45}" destId="{BC544359-A6AA-4F9D-A27B-3DCF9A900C74}" srcOrd="16" destOrd="0" presId="urn:microsoft.com/office/officeart/2005/8/layout/cycle6"/>
    <dgm:cxn modelId="{3FAC203F-CFFC-4BBD-BBED-0BE8050968C4}" type="presParOf" srcId="{7971D86F-EE69-421E-AF4A-211B1F892B45}" destId="{5C1F3008-C176-417A-A297-49ACE9FBC702}" srcOrd="17" destOrd="0" presId="urn:microsoft.com/office/officeart/2005/8/layout/cycle6"/>
    <dgm:cxn modelId="{81C2F9AD-69F4-48D2-9E09-32CB98F35D48}" type="presParOf" srcId="{7971D86F-EE69-421E-AF4A-211B1F892B45}" destId="{AEF07930-5C6B-4DBF-9D8C-4D5AEA498A9C}" srcOrd="18" destOrd="0" presId="urn:microsoft.com/office/officeart/2005/8/layout/cycle6"/>
    <dgm:cxn modelId="{B70B175B-7F21-4355-AC83-978392265B44}" type="presParOf" srcId="{7971D86F-EE69-421E-AF4A-211B1F892B45}" destId="{F7FF2F07-8F4D-4630-8CBA-F7BBF2416D1F}" srcOrd="19" destOrd="0" presId="urn:microsoft.com/office/officeart/2005/8/layout/cycle6"/>
    <dgm:cxn modelId="{9C023CB8-3196-4B76-B6FA-30D6E5F19BBE}" type="presParOf" srcId="{7971D86F-EE69-421E-AF4A-211B1F892B45}" destId="{5671D4C8-9891-4F1E-A27B-3DAB37DEC4E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B04B66-7C3F-4C87-980B-60B2E0747BF4}" type="doc">
      <dgm:prSet loTypeId="urn:microsoft.com/office/officeart/2005/8/layout/cycle6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B7951CFD-94AF-42A3-9EA1-4EB06B43945B}">
      <dgm:prSet phldrT="[טקסט]"/>
      <dgm:spPr/>
      <dgm:t>
        <a:bodyPr/>
        <a:lstStyle/>
        <a:p>
          <a:pPr rtl="1"/>
          <a:r>
            <a:rPr lang="he-IL" b="1" dirty="0"/>
            <a:t>מדיניות</a:t>
          </a:r>
        </a:p>
      </dgm:t>
    </dgm:pt>
    <dgm:pt modelId="{D487F4DA-6660-4C9C-91D7-2388FA952734}" type="parTrans" cxnId="{FE98F2B7-EAF9-4080-9607-FC362FFF1CC5}">
      <dgm:prSet/>
      <dgm:spPr/>
      <dgm:t>
        <a:bodyPr/>
        <a:lstStyle/>
        <a:p>
          <a:pPr rtl="1"/>
          <a:endParaRPr lang="he-IL" b="1"/>
        </a:p>
      </dgm:t>
    </dgm:pt>
    <dgm:pt modelId="{1230F3B8-AD7D-4CCA-A5E8-32F706496036}" type="sibTrans" cxnId="{FE98F2B7-EAF9-4080-9607-FC362FFF1CC5}">
      <dgm:prSet/>
      <dgm:spPr/>
      <dgm:t>
        <a:bodyPr/>
        <a:lstStyle/>
        <a:p>
          <a:pPr rtl="1"/>
          <a:endParaRPr lang="he-IL" b="1"/>
        </a:p>
      </dgm:t>
    </dgm:pt>
    <dgm:pt modelId="{E83D8DEA-8C18-44BD-8CFF-06F25839A992}">
      <dgm:prSet phldrT="[טקסט]"/>
      <dgm:spPr/>
      <dgm:t>
        <a:bodyPr/>
        <a:lstStyle/>
        <a:p>
          <a:pPr rtl="1"/>
          <a:r>
            <a:rPr lang="he-IL" b="1" dirty="0"/>
            <a:t>הון אנושי</a:t>
          </a:r>
        </a:p>
      </dgm:t>
    </dgm:pt>
    <dgm:pt modelId="{B7ECF6E2-8E32-467D-8163-DAC45212EE64}" type="parTrans" cxnId="{77C371FA-2B50-4FF2-A021-6FF7CF1320D3}">
      <dgm:prSet/>
      <dgm:spPr/>
      <dgm:t>
        <a:bodyPr/>
        <a:lstStyle/>
        <a:p>
          <a:pPr rtl="1"/>
          <a:endParaRPr lang="he-IL" b="1"/>
        </a:p>
      </dgm:t>
    </dgm:pt>
    <dgm:pt modelId="{8B1386BA-50AE-45FB-9722-4955FBEEE873}" type="sibTrans" cxnId="{77C371FA-2B50-4FF2-A021-6FF7CF1320D3}">
      <dgm:prSet/>
      <dgm:spPr/>
      <dgm:t>
        <a:bodyPr/>
        <a:lstStyle/>
        <a:p>
          <a:pPr rtl="1"/>
          <a:endParaRPr lang="he-IL" b="1"/>
        </a:p>
      </dgm:t>
    </dgm:pt>
    <dgm:pt modelId="{963E2D00-A9DD-497A-84D8-801E9B9464B8}">
      <dgm:prSet phldrT="[טקסט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pPr rtl="1"/>
          <a:r>
            <a:rPr lang="he-IL" b="1" dirty="0"/>
            <a:t>תשתיות פיזיות וטכנולוגיות</a:t>
          </a:r>
        </a:p>
      </dgm:t>
    </dgm:pt>
    <dgm:pt modelId="{DF893AC6-F140-43B4-B6D7-06AAA9B17E05}" type="parTrans" cxnId="{C46FC01D-7D57-4AC8-8D01-E2F3C999DC8D}">
      <dgm:prSet/>
      <dgm:spPr/>
      <dgm:t>
        <a:bodyPr/>
        <a:lstStyle/>
        <a:p>
          <a:pPr rtl="1"/>
          <a:endParaRPr lang="he-IL" b="1"/>
        </a:p>
      </dgm:t>
    </dgm:pt>
    <dgm:pt modelId="{3EFEBC03-0D83-4422-BBA2-E1211DB0C43A}" type="sibTrans" cxnId="{C46FC01D-7D57-4AC8-8D01-E2F3C999DC8D}">
      <dgm:prSet/>
      <dgm:spPr/>
      <dgm:t>
        <a:bodyPr/>
        <a:lstStyle/>
        <a:p>
          <a:pPr rtl="1"/>
          <a:endParaRPr lang="he-IL" b="1"/>
        </a:p>
      </dgm:t>
    </dgm:pt>
    <dgm:pt modelId="{48150B1B-E514-42AB-85FB-D5A2A038174C}">
      <dgm:prSet phldrT="[טקסט]"/>
      <dgm:spPr/>
      <dgm:t>
        <a:bodyPr/>
        <a:lstStyle/>
        <a:p>
          <a:pPr rtl="1"/>
          <a:r>
            <a:rPr lang="he-IL" b="1" dirty="0"/>
            <a:t>תרבות </a:t>
          </a:r>
        </a:p>
      </dgm:t>
    </dgm:pt>
    <dgm:pt modelId="{37A40928-922A-4D3C-B531-D7A31C71A64D}" type="parTrans" cxnId="{ADE6CAD1-7AFE-4AF9-861E-EE29D7B64EE7}">
      <dgm:prSet/>
      <dgm:spPr/>
      <dgm:t>
        <a:bodyPr/>
        <a:lstStyle/>
        <a:p>
          <a:pPr rtl="1"/>
          <a:endParaRPr lang="he-IL" b="1"/>
        </a:p>
      </dgm:t>
    </dgm:pt>
    <dgm:pt modelId="{777F2C6B-7050-476E-8FDE-FAA063C9071D}" type="sibTrans" cxnId="{ADE6CAD1-7AFE-4AF9-861E-EE29D7B64EE7}">
      <dgm:prSet/>
      <dgm:spPr/>
      <dgm:t>
        <a:bodyPr/>
        <a:lstStyle/>
        <a:p>
          <a:pPr rtl="1"/>
          <a:endParaRPr lang="he-IL" b="1"/>
        </a:p>
      </dgm:t>
    </dgm:pt>
    <dgm:pt modelId="{791C8B36-2DA1-4509-BC83-387F6E5E9A11}">
      <dgm:prSet phldrT="[טקסט]"/>
      <dgm:spPr/>
      <dgm:t>
        <a:bodyPr/>
        <a:lstStyle/>
        <a:p>
          <a:pPr rtl="1"/>
          <a:r>
            <a:rPr lang="he-IL" b="1" dirty="0"/>
            <a:t>תקציב ומשאבים</a:t>
          </a:r>
        </a:p>
      </dgm:t>
    </dgm:pt>
    <dgm:pt modelId="{FFE0A5AD-5D17-4BAD-A79F-2E23120B86AF}" type="parTrans" cxnId="{5877D120-FC42-4459-A102-2B89D9435477}">
      <dgm:prSet/>
      <dgm:spPr/>
      <dgm:t>
        <a:bodyPr/>
        <a:lstStyle/>
        <a:p>
          <a:pPr rtl="1"/>
          <a:endParaRPr lang="he-IL" b="1"/>
        </a:p>
      </dgm:t>
    </dgm:pt>
    <dgm:pt modelId="{C5E0F869-4090-4F0A-B780-27F4E57E4103}" type="sibTrans" cxnId="{5877D120-FC42-4459-A102-2B89D9435477}">
      <dgm:prSet/>
      <dgm:spPr/>
      <dgm:t>
        <a:bodyPr/>
        <a:lstStyle/>
        <a:p>
          <a:pPr rtl="1"/>
          <a:endParaRPr lang="he-IL" b="1"/>
        </a:p>
      </dgm:t>
    </dgm:pt>
    <dgm:pt modelId="{46708EA9-F437-4232-A6F5-8A2F958A11C1}">
      <dgm:prSet/>
      <dgm:spPr/>
      <dgm:t>
        <a:bodyPr/>
        <a:lstStyle/>
        <a:p>
          <a:pPr rtl="1"/>
          <a:r>
            <a:rPr lang="he-IL" b="1" dirty="0"/>
            <a:t>שירותים </a:t>
          </a:r>
        </a:p>
      </dgm:t>
    </dgm:pt>
    <dgm:pt modelId="{1870E322-EF8D-47F7-B086-8BB65CA109D3}" type="parTrans" cxnId="{B165A5C2-F7EF-4CBD-B22D-2AC0D0747B81}">
      <dgm:prSet/>
      <dgm:spPr/>
      <dgm:t>
        <a:bodyPr/>
        <a:lstStyle/>
        <a:p>
          <a:pPr rtl="1"/>
          <a:endParaRPr lang="he-IL" b="1"/>
        </a:p>
      </dgm:t>
    </dgm:pt>
    <dgm:pt modelId="{FFACAF37-822E-42C0-82F9-8AF692061C93}" type="sibTrans" cxnId="{B165A5C2-F7EF-4CBD-B22D-2AC0D0747B81}">
      <dgm:prSet/>
      <dgm:spPr/>
      <dgm:t>
        <a:bodyPr/>
        <a:lstStyle/>
        <a:p>
          <a:pPr rtl="1"/>
          <a:endParaRPr lang="he-IL" b="1"/>
        </a:p>
      </dgm:t>
    </dgm:pt>
    <dgm:pt modelId="{FD22E012-6CB3-46E0-9C10-D6DD0B54BA3D}">
      <dgm:prSet/>
      <dgm:spPr/>
      <dgm:t>
        <a:bodyPr/>
        <a:lstStyle/>
        <a:p>
          <a:pPr rtl="1"/>
          <a:endParaRPr lang="he-IL"/>
        </a:p>
      </dgm:t>
    </dgm:pt>
    <dgm:pt modelId="{96432A7A-1C2C-4648-B132-9E6BE1952B03}" type="parTrans" cxnId="{AD1BF7EE-83DB-4BB6-B9CC-B34F4E9589FD}">
      <dgm:prSet/>
      <dgm:spPr/>
    </dgm:pt>
    <dgm:pt modelId="{C60E2730-1F89-4D5E-AFB2-480397FDFA5C}" type="sibTrans" cxnId="{AD1BF7EE-83DB-4BB6-B9CC-B34F4E9589FD}">
      <dgm:prSet/>
      <dgm:spPr/>
    </dgm:pt>
    <dgm:pt modelId="{7971D86F-EE69-421E-AF4A-211B1F892B45}" type="pres">
      <dgm:prSet presAssocID="{DFB04B66-7C3F-4C87-980B-60B2E0747B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0F171E1-3C24-4659-A3A9-5D450DBC3C13}" type="pres">
      <dgm:prSet presAssocID="{B7951CFD-94AF-42A3-9EA1-4EB06B4394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4FED10-1D1A-49A1-AED4-5080E9833317}" type="pres">
      <dgm:prSet presAssocID="{B7951CFD-94AF-42A3-9EA1-4EB06B43945B}" presName="spNode" presStyleCnt="0"/>
      <dgm:spPr/>
    </dgm:pt>
    <dgm:pt modelId="{089DCD8C-D790-4DFD-B3E2-F5DEE8C60C58}" type="pres">
      <dgm:prSet presAssocID="{1230F3B8-AD7D-4CCA-A5E8-32F706496036}" presName="sibTrans" presStyleLbl="sibTrans1D1" presStyleIdx="0" presStyleCnt="7"/>
      <dgm:spPr/>
      <dgm:t>
        <a:bodyPr/>
        <a:lstStyle/>
        <a:p>
          <a:pPr rtl="1"/>
          <a:endParaRPr lang="he-IL"/>
        </a:p>
      </dgm:t>
    </dgm:pt>
    <dgm:pt modelId="{56924528-2B8B-4B56-B5EC-8544E5D04E3A}" type="pres">
      <dgm:prSet presAssocID="{FD22E012-6CB3-46E0-9C10-D6DD0B54BA3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DF03841-4E67-4407-BC81-AA7F7F04249F}" type="pres">
      <dgm:prSet presAssocID="{FD22E012-6CB3-46E0-9C10-D6DD0B54BA3D}" presName="spNode" presStyleCnt="0"/>
      <dgm:spPr/>
    </dgm:pt>
    <dgm:pt modelId="{786BFF80-1DD9-4749-8449-585A6DEF25CF}" type="pres">
      <dgm:prSet presAssocID="{C60E2730-1F89-4D5E-AFB2-480397FDFA5C}" presName="sibTrans" presStyleLbl="sibTrans1D1" presStyleIdx="1" presStyleCnt="7"/>
      <dgm:spPr/>
    </dgm:pt>
    <dgm:pt modelId="{803E5B1F-5F1F-4D50-ACE5-0D0E2B6858C1}" type="pres">
      <dgm:prSet presAssocID="{E83D8DEA-8C18-44BD-8CFF-06F25839A9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18BC9E-8854-4BB9-90BC-54FB2CD8B1DE}" type="pres">
      <dgm:prSet presAssocID="{E83D8DEA-8C18-44BD-8CFF-06F25839A992}" presName="spNode" presStyleCnt="0"/>
      <dgm:spPr/>
    </dgm:pt>
    <dgm:pt modelId="{36283462-4B35-4046-9CCF-A333DDC9376A}" type="pres">
      <dgm:prSet presAssocID="{8B1386BA-50AE-45FB-9722-4955FBEEE873}" presName="sibTrans" presStyleLbl="sibTrans1D1" presStyleIdx="2" presStyleCnt="7"/>
      <dgm:spPr/>
      <dgm:t>
        <a:bodyPr/>
        <a:lstStyle/>
        <a:p>
          <a:pPr rtl="1"/>
          <a:endParaRPr lang="he-IL"/>
        </a:p>
      </dgm:t>
    </dgm:pt>
    <dgm:pt modelId="{FD944C44-C8B0-49E8-9D88-64C7DDFB0A82}" type="pres">
      <dgm:prSet presAssocID="{963E2D00-A9DD-497A-84D8-801E9B9464B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E10EBB-3662-4519-ACEC-40A321B527F4}" type="pres">
      <dgm:prSet presAssocID="{963E2D00-A9DD-497A-84D8-801E9B9464B8}" presName="spNode" presStyleCnt="0"/>
      <dgm:spPr/>
    </dgm:pt>
    <dgm:pt modelId="{AA3C098F-6D2F-4189-B9A5-2CB9B518C92D}" type="pres">
      <dgm:prSet presAssocID="{3EFEBC03-0D83-4422-BBA2-E1211DB0C43A}" presName="sibTrans" presStyleLbl="sibTrans1D1" presStyleIdx="3" presStyleCnt="7"/>
      <dgm:spPr/>
      <dgm:t>
        <a:bodyPr/>
        <a:lstStyle/>
        <a:p>
          <a:pPr rtl="1"/>
          <a:endParaRPr lang="he-IL"/>
        </a:p>
      </dgm:t>
    </dgm:pt>
    <dgm:pt modelId="{6F09EA93-A81B-4ED2-BF20-BEE0C9054382}" type="pres">
      <dgm:prSet presAssocID="{48150B1B-E514-42AB-85FB-D5A2A03817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89DB9-747B-493D-B48D-2F553786FA50}" type="pres">
      <dgm:prSet presAssocID="{48150B1B-E514-42AB-85FB-D5A2A038174C}" presName="spNode" presStyleCnt="0"/>
      <dgm:spPr/>
    </dgm:pt>
    <dgm:pt modelId="{E8ADC6CB-66C5-45AC-BD25-0671FC6F8FBA}" type="pres">
      <dgm:prSet presAssocID="{777F2C6B-7050-476E-8FDE-FAA063C9071D}" presName="sibTrans" presStyleLbl="sibTrans1D1" presStyleIdx="4" presStyleCnt="7"/>
      <dgm:spPr/>
      <dgm:t>
        <a:bodyPr/>
        <a:lstStyle/>
        <a:p>
          <a:pPr rtl="1"/>
          <a:endParaRPr lang="he-IL"/>
        </a:p>
      </dgm:t>
    </dgm:pt>
    <dgm:pt modelId="{06828391-46E6-4D07-B152-61D2FBC20F89}" type="pres">
      <dgm:prSet presAssocID="{46708EA9-F437-4232-A6F5-8A2F958A11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544359-A6AA-4F9D-A27B-3DCF9A900C74}" type="pres">
      <dgm:prSet presAssocID="{46708EA9-F437-4232-A6F5-8A2F958A11C1}" presName="spNode" presStyleCnt="0"/>
      <dgm:spPr/>
    </dgm:pt>
    <dgm:pt modelId="{5C1F3008-C176-417A-A297-49ACE9FBC702}" type="pres">
      <dgm:prSet presAssocID="{FFACAF37-822E-42C0-82F9-8AF692061C93}" presName="sibTrans" presStyleLbl="sibTrans1D1" presStyleIdx="5" presStyleCnt="7"/>
      <dgm:spPr/>
      <dgm:t>
        <a:bodyPr/>
        <a:lstStyle/>
        <a:p>
          <a:pPr rtl="1"/>
          <a:endParaRPr lang="he-IL"/>
        </a:p>
      </dgm:t>
    </dgm:pt>
    <dgm:pt modelId="{AEF07930-5C6B-4DBF-9D8C-4D5AEA498A9C}" type="pres">
      <dgm:prSet presAssocID="{791C8B36-2DA1-4509-BC83-387F6E5E9A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FF2F07-8F4D-4630-8CBA-F7BBF2416D1F}" type="pres">
      <dgm:prSet presAssocID="{791C8B36-2DA1-4509-BC83-387F6E5E9A11}" presName="spNode" presStyleCnt="0"/>
      <dgm:spPr/>
    </dgm:pt>
    <dgm:pt modelId="{5671D4C8-9891-4F1E-A27B-3DAB37DEC4E8}" type="pres">
      <dgm:prSet presAssocID="{C5E0F869-4090-4F0A-B780-27F4E57E4103}" presName="sibTrans" presStyleLbl="sibTrans1D1" presStyleIdx="6" presStyleCnt="7"/>
      <dgm:spPr/>
      <dgm:t>
        <a:bodyPr/>
        <a:lstStyle/>
        <a:p>
          <a:pPr rtl="1"/>
          <a:endParaRPr lang="he-IL"/>
        </a:p>
      </dgm:t>
    </dgm:pt>
  </dgm:ptLst>
  <dgm:cxnLst>
    <dgm:cxn modelId="{488672B2-F04E-43BE-9BEC-1BB7D8909122}" type="presOf" srcId="{DFB04B66-7C3F-4C87-980B-60B2E0747BF4}" destId="{7971D86F-EE69-421E-AF4A-211B1F892B45}" srcOrd="0" destOrd="0" presId="urn:microsoft.com/office/officeart/2005/8/layout/cycle6"/>
    <dgm:cxn modelId="{C7A16496-B624-4A96-9133-7F8AF3B4FA79}" type="presOf" srcId="{777F2C6B-7050-476E-8FDE-FAA063C9071D}" destId="{E8ADC6CB-66C5-45AC-BD25-0671FC6F8FBA}" srcOrd="0" destOrd="0" presId="urn:microsoft.com/office/officeart/2005/8/layout/cycle6"/>
    <dgm:cxn modelId="{FE98F2B7-EAF9-4080-9607-FC362FFF1CC5}" srcId="{DFB04B66-7C3F-4C87-980B-60B2E0747BF4}" destId="{B7951CFD-94AF-42A3-9EA1-4EB06B43945B}" srcOrd="0" destOrd="0" parTransId="{D487F4DA-6660-4C9C-91D7-2388FA952734}" sibTransId="{1230F3B8-AD7D-4CCA-A5E8-32F706496036}"/>
    <dgm:cxn modelId="{F4E4F917-29D2-438A-B686-816AD1D26ADE}" type="presOf" srcId="{46708EA9-F437-4232-A6F5-8A2F958A11C1}" destId="{06828391-46E6-4D07-B152-61D2FBC20F89}" srcOrd="0" destOrd="0" presId="urn:microsoft.com/office/officeart/2005/8/layout/cycle6"/>
    <dgm:cxn modelId="{068FA137-89A0-4CBE-8537-FA95FAD1F909}" type="presOf" srcId="{1230F3B8-AD7D-4CCA-A5E8-32F706496036}" destId="{089DCD8C-D790-4DFD-B3E2-F5DEE8C60C58}" srcOrd="0" destOrd="0" presId="urn:microsoft.com/office/officeart/2005/8/layout/cycle6"/>
    <dgm:cxn modelId="{11820B5A-0B4E-43D0-8895-00DCE9422207}" type="presOf" srcId="{791C8B36-2DA1-4509-BC83-387F6E5E9A11}" destId="{AEF07930-5C6B-4DBF-9D8C-4D5AEA498A9C}" srcOrd="0" destOrd="0" presId="urn:microsoft.com/office/officeart/2005/8/layout/cycle6"/>
    <dgm:cxn modelId="{4F80B19A-5711-4F86-96C9-61A004D55A3B}" type="presOf" srcId="{C5E0F869-4090-4F0A-B780-27F4E57E4103}" destId="{5671D4C8-9891-4F1E-A27B-3DAB37DEC4E8}" srcOrd="0" destOrd="0" presId="urn:microsoft.com/office/officeart/2005/8/layout/cycle6"/>
    <dgm:cxn modelId="{ADE6CAD1-7AFE-4AF9-861E-EE29D7B64EE7}" srcId="{DFB04B66-7C3F-4C87-980B-60B2E0747BF4}" destId="{48150B1B-E514-42AB-85FB-D5A2A038174C}" srcOrd="4" destOrd="0" parTransId="{37A40928-922A-4D3C-B531-D7A31C71A64D}" sibTransId="{777F2C6B-7050-476E-8FDE-FAA063C9071D}"/>
    <dgm:cxn modelId="{04BB3B66-C506-4308-B332-7D5BF68EBAB8}" type="presOf" srcId="{FFACAF37-822E-42C0-82F9-8AF692061C93}" destId="{5C1F3008-C176-417A-A297-49ACE9FBC702}" srcOrd="0" destOrd="0" presId="urn:microsoft.com/office/officeart/2005/8/layout/cycle6"/>
    <dgm:cxn modelId="{F3CDB456-CBF5-4597-BC74-1E78B47BFD36}" type="presOf" srcId="{8B1386BA-50AE-45FB-9722-4955FBEEE873}" destId="{36283462-4B35-4046-9CCF-A333DDC9376A}" srcOrd="0" destOrd="0" presId="urn:microsoft.com/office/officeart/2005/8/layout/cycle6"/>
    <dgm:cxn modelId="{AD1BF7EE-83DB-4BB6-B9CC-B34F4E9589FD}" srcId="{DFB04B66-7C3F-4C87-980B-60B2E0747BF4}" destId="{FD22E012-6CB3-46E0-9C10-D6DD0B54BA3D}" srcOrd="1" destOrd="0" parTransId="{96432A7A-1C2C-4648-B132-9E6BE1952B03}" sibTransId="{C60E2730-1F89-4D5E-AFB2-480397FDFA5C}"/>
    <dgm:cxn modelId="{77C371FA-2B50-4FF2-A021-6FF7CF1320D3}" srcId="{DFB04B66-7C3F-4C87-980B-60B2E0747BF4}" destId="{E83D8DEA-8C18-44BD-8CFF-06F25839A992}" srcOrd="2" destOrd="0" parTransId="{B7ECF6E2-8E32-467D-8163-DAC45212EE64}" sibTransId="{8B1386BA-50AE-45FB-9722-4955FBEEE873}"/>
    <dgm:cxn modelId="{C46FC01D-7D57-4AC8-8D01-E2F3C999DC8D}" srcId="{DFB04B66-7C3F-4C87-980B-60B2E0747BF4}" destId="{963E2D00-A9DD-497A-84D8-801E9B9464B8}" srcOrd="3" destOrd="0" parTransId="{DF893AC6-F140-43B4-B6D7-06AAA9B17E05}" sibTransId="{3EFEBC03-0D83-4422-BBA2-E1211DB0C43A}"/>
    <dgm:cxn modelId="{B165A5C2-F7EF-4CBD-B22D-2AC0D0747B81}" srcId="{DFB04B66-7C3F-4C87-980B-60B2E0747BF4}" destId="{46708EA9-F437-4232-A6F5-8A2F958A11C1}" srcOrd="5" destOrd="0" parTransId="{1870E322-EF8D-47F7-B086-8BB65CA109D3}" sibTransId="{FFACAF37-822E-42C0-82F9-8AF692061C93}"/>
    <dgm:cxn modelId="{4D9BD04F-FAA4-4836-9E3D-8620AC05169C}" type="presOf" srcId="{B7951CFD-94AF-42A3-9EA1-4EB06B43945B}" destId="{60F171E1-3C24-4659-A3A9-5D450DBC3C13}" srcOrd="0" destOrd="0" presId="urn:microsoft.com/office/officeart/2005/8/layout/cycle6"/>
    <dgm:cxn modelId="{ED4DE970-32E1-4A2B-A43E-8F31B6C09A02}" type="presOf" srcId="{3EFEBC03-0D83-4422-BBA2-E1211DB0C43A}" destId="{AA3C098F-6D2F-4189-B9A5-2CB9B518C92D}" srcOrd="0" destOrd="0" presId="urn:microsoft.com/office/officeart/2005/8/layout/cycle6"/>
    <dgm:cxn modelId="{4F9CABCF-D9D1-43D8-B040-39563DF797D8}" type="presOf" srcId="{48150B1B-E514-42AB-85FB-D5A2A038174C}" destId="{6F09EA93-A81B-4ED2-BF20-BEE0C9054382}" srcOrd="0" destOrd="0" presId="urn:microsoft.com/office/officeart/2005/8/layout/cycle6"/>
    <dgm:cxn modelId="{2282928C-9D98-47FF-AC39-67AE88BDB21C}" type="presOf" srcId="{C60E2730-1F89-4D5E-AFB2-480397FDFA5C}" destId="{786BFF80-1DD9-4749-8449-585A6DEF25CF}" srcOrd="0" destOrd="0" presId="urn:microsoft.com/office/officeart/2005/8/layout/cycle6"/>
    <dgm:cxn modelId="{8E2A065D-1C0F-45A4-897E-8B8D9725AA53}" type="presOf" srcId="{E83D8DEA-8C18-44BD-8CFF-06F25839A992}" destId="{803E5B1F-5F1F-4D50-ACE5-0D0E2B6858C1}" srcOrd="0" destOrd="0" presId="urn:microsoft.com/office/officeart/2005/8/layout/cycle6"/>
    <dgm:cxn modelId="{7496A9ED-1DDC-42D9-AF60-895110AB23B3}" type="presOf" srcId="{FD22E012-6CB3-46E0-9C10-D6DD0B54BA3D}" destId="{56924528-2B8B-4B56-B5EC-8544E5D04E3A}" srcOrd="0" destOrd="0" presId="urn:microsoft.com/office/officeart/2005/8/layout/cycle6"/>
    <dgm:cxn modelId="{ED8BE1E0-10E8-4C49-A60B-3D5785303D50}" type="presOf" srcId="{963E2D00-A9DD-497A-84D8-801E9B9464B8}" destId="{FD944C44-C8B0-49E8-9D88-64C7DDFB0A82}" srcOrd="0" destOrd="0" presId="urn:microsoft.com/office/officeart/2005/8/layout/cycle6"/>
    <dgm:cxn modelId="{5877D120-FC42-4459-A102-2B89D9435477}" srcId="{DFB04B66-7C3F-4C87-980B-60B2E0747BF4}" destId="{791C8B36-2DA1-4509-BC83-387F6E5E9A11}" srcOrd="6" destOrd="0" parTransId="{FFE0A5AD-5D17-4BAD-A79F-2E23120B86AF}" sibTransId="{C5E0F869-4090-4F0A-B780-27F4E57E4103}"/>
    <dgm:cxn modelId="{8CE92CAB-6A1F-4AE6-A6E8-4CE12B97E21B}" type="presParOf" srcId="{7971D86F-EE69-421E-AF4A-211B1F892B45}" destId="{60F171E1-3C24-4659-A3A9-5D450DBC3C13}" srcOrd="0" destOrd="0" presId="urn:microsoft.com/office/officeart/2005/8/layout/cycle6"/>
    <dgm:cxn modelId="{882783E0-93A6-4C59-8680-704BCF722BBD}" type="presParOf" srcId="{7971D86F-EE69-421E-AF4A-211B1F892B45}" destId="{594FED10-1D1A-49A1-AED4-5080E9833317}" srcOrd="1" destOrd="0" presId="urn:microsoft.com/office/officeart/2005/8/layout/cycle6"/>
    <dgm:cxn modelId="{BBDB1FBE-52C3-4CBE-A72E-CCAB93F18613}" type="presParOf" srcId="{7971D86F-EE69-421E-AF4A-211B1F892B45}" destId="{089DCD8C-D790-4DFD-B3E2-F5DEE8C60C58}" srcOrd="2" destOrd="0" presId="urn:microsoft.com/office/officeart/2005/8/layout/cycle6"/>
    <dgm:cxn modelId="{00A6FC0D-A74C-424B-8C17-7E8D5AF81C57}" type="presParOf" srcId="{7971D86F-EE69-421E-AF4A-211B1F892B45}" destId="{56924528-2B8B-4B56-B5EC-8544E5D04E3A}" srcOrd="3" destOrd="0" presId="urn:microsoft.com/office/officeart/2005/8/layout/cycle6"/>
    <dgm:cxn modelId="{96C6809B-F9D2-46F2-A232-AB3466F656DA}" type="presParOf" srcId="{7971D86F-EE69-421E-AF4A-211B1F892B45}" destId="{4DF03841-4E67-4407-BC81-AA7F7F04249F}" srcOrd="4" destOrd="0" presId="urn:microsoft.com/office/officeart/2005/8/layout/cycle6"/>
    <dgm:cxn modelId="{246E8601-109C-44E3-8671-951D83BC8AA7}" type="presParOf" srcId="{7971D86F-EE69-421E-AF4A-211B1F892B45}" destId="{786BFF80-1DD9-4749-8449-585A6DEF25CF}" srcOrd="5" destOrd="0" presId="urn:microsoft.com/office/officeart/2005/8/layout/cycle6"/>
    <dgm:cxn modelId="{55CF5B59-8369-4B58-A280-2C4B2A44495D}" type="presParOf" srcId="{7971D86F-EE69-421E-AF4A-211B1F892B45}" destId="{803E5B1F-5F1F-4D50-ACE5-0D0E2B6858C1}" srcOrd="6" destOrd="0" presId="urn:microsoft.com/office/officeart/2005/8/layout/cycle6"/>
    <dgm:cxn modelId="{7E2EF41A-59C7-4DD8-9131-79AEB12EC4BC}" type="presParOf" srcId="{7971D86F-EE69-421E-AF4A-211B1F892B45}" destId="{DA18BC9E-8854-4BB9-90BC-54FB2CD8B1DE}" srcOrd="7" destOrd="0" presId="urn:microsoft.com/office/officeart/2005/8/layout/cycle6"/>
    <dgm:cxn modelId="{9034861D-1335-4AB9-8A57-6CE94C6A22F8}" type="presParOf" srcId="{7971D86F-EE69-421E-AF4A-211B1F892B45}" destId="{36283462-4B35-4046-9CCF-A333DDC9376A}" srcOrd="8" destOrd="0" presId="urn:microsoft.com/office/officeart/2005/8/layout/cycle6"/>
    <dgm:cxn modelId="{D7C89178-31CB-4AD4-96E0-0C25F77BF066}" type="presParOf" srcId="{7971D86F-EE69-421E-AF4A-211B1F892B45}" destId="{FD944C44-C8B0-49E8-9D88-64C7DDFB0A82}" srcOrd="9" destOrd="0" presId="urn:microsoft.com/office/officeart/2005/8/layout/cycle6"/>
    <dgm:cxn modelId="{DEA6958C-8C6D-46E0-8B38-6646C9D42068}" type="presParOf" srcId="{7971D86F-EE69-421E-AF4A-211B1F892B45}" destId="{66E10EBB-3662-4519-ACEC-40A321B527F4}" srcOrd="10" destOrd="0" presId="urn:microsoft.com/office/officeart/2005/8/layout/cycle6"/>
    <dgm:cxn modelId="{7DF767AB-56F5-4983-A693-CC2E254F894D}" type="presParOf" srcId="{7971D86F-EE69-421E-AF4A-211B1F892B45}" destId="{AA3C098F-6D2F-4189-B9A5-2CB9B518C92D}" srcOrd="11" destOrd="0" presId="urn:microsoft.com/office/officeart/2005/8/layout/cycle6"/>
    <dgm:cxn modelId="{AF6387CF-82F8-4DE5-8CA1-F729A736BC52}" type="presParOf" srcId="{7971D86F-EE69-421E-AF4A-211B1F892B45}" destId="{6F09EA93-A81B-4ED2-BF20-BEE0C9054382}" srcOrd="12" destOrd="0" presId="urn:microsoft.com/office/officeart/2005/8/layout/cycle6"/>
    <dgm:cxn modelId="{19F10120-30AE-41C2-A640-C738D9B34F72}" type="presParOf" srcId="{7971D86F-EE69-421E-AF4A-211B1F892B45}" destId="{16989DB9-747B-493D-B48D-2F553786FA50}" srcOrd="13" destOrd="0" presId="urn:microsoft.com/office/officeart/2005/8/layout/cycle6"/>
    <dgm:cxn modelId="{ABFFB0B4-42F9-4C49-B21D-94EEFF11690D}" type="presParOf" srcId="{7971D86F-EE69-421E-AF4A-211B1F892B45}" destId="{E8ADC6CB-66C5-45AC-BD25-0671FC6F8FBA}" srcOrd="14" destOrd="0" presId="urn:microsoft.com/office/officeart/2005/8/layout/cycle6"/>
    <dgm:cxn modelId="{35EFB764-361F-40EC-9E77-7B8AF6472396}" type="presParOf" srcId="{7971D86F-EE69-421E-AF4A-211B1F892B45}" destId="{06828391-46E6-4D07-B152-61D2FBC20F89}" srcOrd="15" destOrd="0" presId="urn:microsoft.com/office/officeart/2005/8/layout/cycle6"/>
    <dgm:cxn modelId="{661AF9CE-811F-4E13-B6F5-481C7B31824D}" type="presParOf" srcId="{7971D86F-EE69-421E-AF4A-211B1F892B45}" destId="{BC544359-A6AA-4F9D-A27B-3DCF9A900C74}" srcOrd="16" destOrd="0" presId="urn:microsoft.com/office/officeart/2005/8/layout/cycle6"/>
    <dgm:cxn modelId="{30186C0E-448B-4AD2-96AB-B3A1A20D7336}" type="presParOf" srcId="{7971D86F-EE69-421E-AF4A-211B1F892B45}" destId="{5C1F3008-C176-417A-A297-49ACE9FBC702}" srcOrd="17" destOrd="0" presId="urn:microsoft.com/office/officeart/2005/8/layout/cycle6"/>
    <dgm:cxn modelId="{DADDD027-6A76-4122-8FD9-CC8F630D57EC}" type="presParOf" srcId="{7971D86F-EE69-421E-AF4A-211B1F892B45}" destId="{AEF07930-5C6B-4DBF-9D8C-4D5AEA498A9C}" srcOrd="18" destOrd="0" presId="urn:microsoft.com/office/officeart/2005/8/layout/cycle6"/>
    <dgm:cxn modelId="{E69674F7-7516-48CD-9405-4402846E7DD6}" type="presParOf" srcId="{7971D86F-EE69-421E-AF4A-211B1F892B45}" destId="{F7FF2F07-8F4D-4630-8CBA-F7BBF2416D1F}" srcOrd="19" destOrd="0" presId="urn:microsoft.com/office/officeart/2005/8/layout/cycle6"/>
    <dgm:cxn modelId="{911A2673-455F-4EDD-9477-49E07DA9AB1D}" type="presParOf" srcId="{7971D86F-EE69-421E-AF4A-211B1F892B45}" destId="{5671D4C8-9891-4F1E-A27B-3DAB37DEC4E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B04B66-7C3F-4C87-980B-60B2E0747BF4}" type="doc">
      <dgm:prSet loTypeId="urn:microsoft.com/office/officeart/2005/8/layout/cycle6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B7951CFD-94AF-42A3-9EA1-4EB06B43945B}">
      <dgm:prSet phldrT="[טקסט]"/>
      <dgm:spPr/>
      <dgm:t>
        <a:bodyPr/>
        <a:lstStyle/>
        <a:p>
          <a:pPr rtl="1"/>
          <a:r>
            <a:rPr lang="he-IL" b="1" dirty="0"/>
            <a:t>מדיניות</a:t>
          </a:r>
        </a:p>
      </dgm:t>
    </dgm:pt>
    <dgm:pt modelId="{D487F4DA-6660-4C9C-91D7-2388FA952734}" type="parTrans" cxnId="{FE98F2B7-EAF9-4080-9607-FC362FFF1CC5}">
      <dgm:prSet/>
      <dgm:spPr/>
      <dgm:t>
        <a:bodyPr/>
        <a:lstStyle/>
        <a:p>
          <a:pPr rtl="1"/>
          <a:endParaRPr lang="he-IL" b="1"/>
        </a:p>
      </dgm:t>
    </dgm:pt>
    <dgm:pt modelId="{1230F3B8-AD7D-4CCA-A5E8-32F706496036}" type="sibTrans" cxnId="{FE98F2B7-EAF9-4080-9607-FC362FFF1CC5}">
      <dgm:prSet/>
      <dgm:spPr/>
      <dgm:t>
        <a:bodyPr/>
        <a:lstStyle/>
        <a:p>
          <a:pPr rtl="1"/>
          <a:endParaRPr lang="he-IL" b="1"/>
        </a:p>
      </dgm:t>
    </dgm:pt>
    <dgm:pt modelId="{E83D8DEA-8C18-44BD-8CFF-06F25839A992}">
      <dgm:prSet phldrT="[טקסט]"/>
      <dgm:spPr/>
      <dgm:t>
        <a:bodyPr/>
        <a:lstStyle/>
        <a:p>
          <a:pPr rtl="1"/>
          <a:r>
            <a:rPr lang="he-IL" b="1" dirty="0"/>
            <a:t>הון אנושי</a:t>
          </a:r>
        </a:p>
      </dgm:t>
    </dgm:pt>
    <dgm:pt modelId="{B7ECF6E2-8E32-467D-8163-DAC45212EE64}" type="parTrans" cxnId="{77C371FA-2B50-4FF2-A021-6FF7CF1320D3}">
      <dgm:prSet/>
      <dgm:spPr/>
      <dgm:t>
        <a:bodyPr/>
        <a:lstStyle/>
        <a:p>
          <a:pPr rtl="1"/>
          <a:endParaRPr lang="he-IL" b="1"/>
        </a:p>
      </dgm:t>
    </dgm:pt>
    <dgm:pt modelId="{8B1386BA-50AE-45FB-9722-4955FBEEE873}" type="sibTrans" cxnId="{77C371FA-2B50-4FF2-A021-6FF7CF1320D3}">
      <dgm:prSet/>
      <dgm:spPr/>
      <dgm:t>
        <a:bodyPr/>
        <a:lstStyle/>
        <a:p>
          <a:pPr rtl="1"/>
          <a:endParaRPr lang="he-IL" b="1"/>
        </a:p>
      </dgm:t>
    </dgm:pt>
    <dgm:pt modelId="{963E2D00-A9DD-497A-84D8-801E9B9464B8}">
      <dgm:prSet phldrT="[טקסט]"/>
      <dgm:spPr/>
      <dgm:t>
        <a:bodyPr/>
        <a:lstStyle/>
        <a:p>
          <a:pPr rtl="1"/>
          <a:r>
            <a:rPr lang="he-IL" b="1" dirty="0"/>
            <a:t>תשתיות פיזיות וטכנולוגיות</a:t>
          </a:r>
        </a:p>
      </dgm:t>
    </dgm:pt>
    <dgm:pt modelId="{DF893AC6-F140-43B4-B6D7-06AAA9B17E05}" type="parTrans" cxnId="{C46FC01D-7D57-4AC8-8D01-E2F3C999DC8D}">
      <dgm:prSet/>
      <dgm:spPr/>
      <dgm:t>
        <a:bodyPr/>
        <a:lstStyle/>
        <a:p>
          <a:pPr rtl="1"/>
          <a:endParaRPr lang="he-IL" b="1"/>
        </a:p>
      </dgm:t>
    </dgm:pt>
    <dgm:pt modelId="{3EFEBC03-0D83-4422-BBA2-E1211DB0C43A}" type="sibTrans" cxnId="{C46FC01D-7D57-4AC8-8D01-E2F3C999DC8D}">
      <dgm:prSet/>
      <dgm:spPr/>
      <dgm:t>
        <a:bodyPr/>
        <a:lstStyle/>
        <a:p>
          <a:pPr rtl="1"/>
          <a:endParaRPr lang="he-IL" b="1"/>
        </a:p>
      </dgm:t>
    </dgm:pt>
    <dgm:pt modelId="{48150B1B-E514-42AB-85FB-D5A2A038174C}">
      <dgm:prSet phldrT="[טקסט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pPr rtl="1"/>
          <a:r>
            <a:rPr lang="he-IL" b="1" dirty="0"/>
            <a:t>תרבות </a:t>
          </a:r>
        </a:p>
      </dgm:t>
    </dgm:pt>
    <dgm:pt modelId="{37A40928-922A-4D3C-B531-D7A31C71A64D}" type="parTrans" cxnId="{ADE6CAD1-7AFE-4AF9-861E-EE29D7B64EE7}">
      <dgm:prSet/>
      <dgm:spPr/>
      <dgm:t>
        <a:bodyPr/>
        <a:lstStyle/>
        <a:p>
          <a:pPr rtl="1"/>
          <a:endParaRPr lang="he-IL" b="1"/>
        </a:p>
      </dgm:t>
    </dgm:pt>
    <dgm:pt modelId="{777F2C6B-7050-476E-8FDE-FAA063C9071D}" type="sibTrans" cxnId="{ADE6CAD1-7AFE-4AF9-861E-EE29D7B64EE7}">
      <dgm:prSet/>
      <dgm:spPr/>
      <dgm:t>
        <a:bodyPr/>
        <a:lstStyle/>
        <a:p>
          <a:pPr rtl="1"/>
          <a:endParaRPr lang="he-IL" b="1"/>
        </a:p>
      </dgm:t>
    </dgm:pt>
    <dgm:pt modelId="{791C8B36-2DA1-4509-BC83-387F6E5E9A11}">
      <dgm:prSet phldrT="[טקסט]"/>
      <dgm:spPr/>
      <dgm:t>
        <a:bodyPr/>
        <a:lstStyle/>
        <a:p>
          <a:pPr rtl="1"/>
          <a:r>
            <a:rPr lang="he-IL" b="1" dirty="0"/>
            <a:t>תקציב ומשאבים</a:t>
          </a:r>
        </a:p>
      </dgm:t>
    </dgm:pt>
    <dgm:pt modelId="{FFE0A5AD-5D17-4BAD-A79F-2E23120B86AF}" type="parTrans" cxnId="{5877D120-FC42-4459-A102-2B89D9435477}">
      <dgm:prSet/>
      <dgm:spPr/>
      <dgm:t>
        <a:bodyPr/>
        <a:lstStyle/>
        <a:p>
          <a:pPr rtl="1"/>
          <a:endParaRPr lang="he-IL" b="1"/>
        </a:p>
      </dgm:t>
    </dgm:pt>
    <dgm:pt modelId="{C5E0F869-4090-4F0A-B780-27F4E57E4103}" type="sibTrans" cxnId="{5877D120-FC42-4459-A102-2B89D9435477}">
      <dgm:prSet/>
      <dgm:spPr/>
      <dgm:t>
        <a:bodyPr/>
        <a:lstStyle/>
        <a:p>
          <a:pPr rtl="1"/>
          <a:endParaRPr lang="he-IL" b="1"/>
        </a:p>
      </dgm:t>
    </dgm:pt>
    <dgm:pt modelId="{46708EA9-F437-4232-A6F5-8A2F958A11C1}">
      <dgm:prSet/>
      <dgm:spPr/>
      <dgm:t>
        <a:bodyPr/>
        <a:lstStyle/>
        <a:p>
          <a:pPr rtl="1"/>
          <a:r>
            <a:rPr lang="he-IL" b="1" dirty="0"/>
            <a:t>שירותים </a:t>
          </a:r>
        </a:p>
      </dgm:t>
    </dgm:pt>
    <dgm:pt modelId="{1870E322-EF8D-47F7-B086-8BB65CA109D3}" type="parTrans" cxnId="{B165A5C2-F7EF-4CBD-B22D-2AC0D0747B81}">
      <dgm:prSet/>
      <dgm:spPr/>
      <dgm:t>
        <a:bodyPr/>
        <a:lstStyle/>
        <a:p>
          <a:pPr rtl="1"/>
          <a:endParaRPr lang="he-IL" b="1"/>
        </a:p>
      </dgm:t>
    </dgm:pt>
    <dgm:pt modelId="{FFACAF37-822E-42C0-82F9-8AF692061C93}" type="sibTrans" cxnId="{B165A5C2-F7EF-4CBD-B22D-2AC0D0747B81}">
      <dgm:prSet/>
      <dgm:spPr/>
      <dgm:t>
        <a:bodyPr/>
        <a:lstStyle/>
        <a:p>
          <a:pPr rtl="1"/>
          <a:endParaRPr lang="he-IL" b="1"/>
        </a:p>
      </dgm:t>
    </dgm:pt>
    <dgm:pt modelId="{C4BC0408-B79C-4762-9C7B-49E782AEE52A}">
      <dgm:prSet/>
      <dgm:spPr/>
      <dgm:t>
        <a:bodyPr/>
        <a:lstStyle/>
        <a:p>
          <a:pPr rtl="1"/>
          <a:r>
            <a:rPr lang="he-IL" dirty="0"/>
            <a:t>תוכניות לימודים</a:t>
          </a:r>
        </a:p>
      </dgm:t>
    </dgm:pt>
    <dgm:pt modelId="{83AA043D-8CD9-46F2-907D-860DD53CA263}" type="parTrans" cxnId="{54C710E7-1ED1-4EF4-A0FF-573D76339FB5}">
      <dgm:prSet/>
      <dgm:spPr/>
      <dgm:t>
        <a:bodyPr/>
        <a:lstStyle/>
        <a:p>
          <a:pPr rtl="1"/>
          <a:endParaRPr lang="he-IL"/>
        </a:p>
      </dgm:t>
    </dgm:pt>
    <dgm:pt modelId="{B64BF909-2DD4-481F-9472-9268FD4FB91A}" type="sibTrans" cxnId="{54C710E7-1ED1-4EF4-A0FF-573D76339FB5}">
      <dgm:prSet/>
      <dgm:spPr/>
      <dgm:t>
        <a:bodyPr/>
        <a:lstStyle/>
        <a:p>
          <a:pPr rtl="1"/>
          <a:endParaRPr lang="he-IL"/>
        </a:p>
      </dgm:t>
    </dgm:pt>
    <dgm:pt modelId="{7971D86F-EE69-421E-AF4A-211B1F892B45}" type="pres">
      <dgm:prSet presAssocID="{DFB04B66-7C3F-4C87-980B-60B2E0747B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0F171E1-3C24-4659-A3A9-5D450DBC3C13}" type="pres">
      <dgm:prSet presAssocID="{B7951CFD-94AF-42A3-9EA1-4EB06B4394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4FED10-1D1A-49A1-AED4-5080E9833317}" type="pres">
      <dgm:prSet presAssocID="{B7951CFD-94AF-42A3-9EA1-4EB06B43945B}" presName="spNode" presStyleCnt="0"/>
      <dgm:spPr/>
    </dgm:pt>
    <dgm:pt modelId="{089DCD8C-D790-4DFD-B3E2-F5DEE8C60C58}" type="pres">
      <dgm:prSet presAssocID="{1230F3B8-AD7D-4CCA-A5E8-32F706496036}" presName="sibTrans" presStyleLbl="sibTrans1D1" presStyleIdx="0" presStyleCnt="7"/>
      <dgm:spPr/>
      <dgm:t>
        <a:bodyPr/>
        <a:lstStyle/>
        <a:p>
          <a:pPr rtl="1"/>
          <a:endParaRPr lang="he-IL"/>
        </a:p>
      </dgm:t>
    </dgm:pt>
    <dgm:pt modelId="{10BB7918-AB2A-402A-8708-933BF9C8C954}" type="pres">
      <dgm:prSet presAssocID="{C4BC0408-B79C-4762-9C7B-49E782AEE52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9DDB1C7-8DB4-489D-B1EC-BA24686262BE}" type="pres">
      <dgm:prSet presAssocID="{C4BC0408-B79C-4762-9C7B-49E782AEE52A}" presName="spNode" presStyleCnt="0"/>
      <dgm:spPr/>
    </dgm:pt>
    <dgm:pt modelId="{93AAB6E4-D1AA-4FFA-933D-11E6072D3516}" type="pres">
      <dgm:prSet presAssocID="{B64BF909-2DD4-481F-9472-9268FD4FB91A}" presName="sibTrans" presStyleLbl="sibTrans1D1" presStyleIdx="1" presStyleCnt="7"/>
      <dgm:spPr/>
      <dgm:t>
        <a:bodyPr/>
        <a:lstStyle/>
        <a:p>
          <a:pPr rtl="1"/>
          <a:endParaRPr lang="he-IL"/>
        </a:p>
      </dgm:t>
    </dgm:pt>
    <dgm:pt modelId="{803E5B1F-5F1F-4D50-ACE5-0D0E2B6858C1}" type="pres">
      <dgm:prSet presAssocID="{E83D8DEA-8C18-44BD-8CFF-06F25839A9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18BC9E-8854-4BB9-90BC-54FB2CD8B1DE}" type="pres">
      <dgm:prSet presAssocID="{E83D8DEA-8C18-44BD-8CFF-06F25839A992}" presName="spNode" presStyleCnt="0"/>
      <dgm:spPr/>
    </dgm:pt>
    <dgm:pt modelId="{36283462-4B35-4046-9CCF-A333DDC9376A}" type="pres">
      <dgm:prSet presAssocID="{8B1386BA-50AE-45FB-9722-4955FBEEE873}" presName="sibTrans" presStyleLbl="sibTrans1D1" presStyleIdx="2" presStyleCnt="7"/>
      <dgm:spPr/>
      <dgm:t>
        <a:bodyPr/>
        <a:lstStyle/>
        <a:p>
          <a:pPr rtl="1"/>
          <a:endParaRPr lang="he-IL"/>
        </a:p>
      </dgm:t>
    </dgm:pt>
    <dgm:pt modelId="{FD944C44-C8B0-49E8-9D88-64C7DDFB0A82}" type="pres">
      <dgm:prSet presAssocID="{963E2D00-A9DD-497A-84D8-801E9B9464B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E10EBB-3662-4519-ACEC-40A321B527F4}" type="pres">
      <dgm:prSet presAssocID="{963E2D00-A9DD-497A-84D8-801E9B9464B8}" presName="spNode" presStyleCnt="0"/>
      <dgm:spPr/>
    </dgm:pt>
    <dgm:pt modelId="{AA3C098F-6D2F-4189-B9A5-2CB9B518C92D}" type="pres">
      <dgm:prSet presAssocID="{3EFEBC03-0D83-4422-BBA2-E1211DB0C43A}" presName="sibTrans" presStyleLbl="sibTrans1D1" presStyleIdx="3" presStyleCnt="7"/>
      <dgm:spPr/>
      <dgm:t>
        <a:bodyPr/>
        <a:lstStyle/>
        <a:p>
          <a:pPr rtl="1"/>
          <a:endParaRPr lang="he-IL"/>
        </a:p>
      </dgm:t>
    </dgm:pt>
    <dgm:pt modelId="{6F09EA93-A81B-4ED2-BF20-BEE0C9054382}" type="pres">
      <dgm:prSet presAssocID="{48150B1B-E514-42AB-85FB-D5A2A03817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989DB9-747B-493D-B48D-2F553786FA50}" type="pres">
      <dgm:prSet presAssocID="{48150B1B-E514-42AB-85FB-D5A2A038174C}" presName="spNode" presStyleCnt="0"/>
      <dgm:spPr/>
    </dgm:pt>
    <dgm:pt modelId="{E8ADC6CB-66C5-45AC-BD25-0671FC6F8FBA}" type="pres">
      <dgm:prSet presAssocID="{777F2C6B-7050-476E-8FDE-FAA063C9071D}" presName="sibTrans" presStyleLbl="sibTrans1D1" presStyleIdx="4" presStyleCnt="7"/>
      <dgm:spPr/>
      <dgm:t>
        <a:bodyPr/>
        <a:lstStyle/>
        <a:p>
          <a:pPr rtl="1"/>
          <a:endParaRPr lang="he-IL"/>
        </a:p>
      </dgm:t>
    </dgm:pt>
    <dgm:pt modelId="{06828391-46E6-4D07-B152-61D2FBC20F89}" type="pres">
      <dgm:prSet presAssocID="{46708EA9-F437-4232-A6F5-8A2F958A11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544359-A6AA-4F9D-A27B-3DCF9A900C74}" type="pres">
      <dgm:prSet presAssocID="{46708EA9-F437-4232-A6F5-8A2F958A11C1}" presName="spNode" presStyleCnt="0"/>
      <dgm:spPr/>
    </dgm:pt>
    <dgm:pt modelId="{5C1F3008-C176-417A-A297-49ACE9FBC702}" type="pres">
      <dgm:prSet presAssocID="{FFACAF37-822E-42C0-82F9-8AF692061C93}" presName="sibTrans" presStyleLbl="sibTrans1D1" presStyleIdx="5" presStyleCnt="7"/>
      <dgm:spPr/>
      <dgm:t>
        <a:bodyPr/>
        <a:lstStyle/>
        <a:p>
          <a:pPr rtl="1"/>
          <a:endParaRPr lang="he-IL"/>
        </a:p>
      </dgm:t>
    </dgm:pt>
    <dgm:pt modelId="{AEF07930-5C6B-4DBF-9D8C-4D5AEA498A9C}" type="pres">
      <dgm:prSet presAssocID="{791C8B36-2DA1-4509-BC83-387F6E5E9A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FF2F07-8F4D-4630-8CBA-F7BBF2416D1F}" type="pres">
      <dgm:prSet presAssocID="{791C8B36-2DA1-4509-BC83-387F6E5E9A11}" presName="spNode" presStyleCnt="0"/>
      <dgm:spPr/>
    </dgm:pt>
    <dgm:pt modelId="{5671D4C8-9891-4F1E-A27B-3DAB37DEC4E8}" type="pres">
      <dgm:prSet presAssocID="{C5E0F869-4090-4F0A-B780-27F4E57E4103}" presName="sibTrans" presStyleLbl="sibTrans1D1" presStyleIdx="6" presStyleCnt="7"/>
      <dgm:spPr/>
      <dgm:t>
        <a:bodyPr/>
        <a:lstStyle/>
        <a:p>
          <a:pPr rtl="1"/>
          <a:endParaRPr lang="he-IL"/>
        </a:p>
      </dgm:t>
    </dgm:pt>
  </dgm:ptLst>
  <dgm:cxnLst>
    <dgm:cxn modelId="{E53D2F86-DA52-4A92-B9C4-AD7C1CC1C8D5}" type="presOf" srcId="{791C8B36-2DA1-4509-BC83-387F6E5E9A11}" destId="{AEF07930-5C6B-4DBF-9D8C-4D5AEA498A9C}" srcOrd="0" destOrd="0" presId="urn:microsoft.com/office/officeart/2005/8/layout/cycle6"/>
    <dgm:cxn modelId="{FE98F2B7-EAF9-4080-9607-FC362FFF1CC5}" srcId="{DFB04B66-7C3F-4C87-980B-60B2E0747BF4}" destId="{B7951CFD-94AF-42A3-9EA1-4EB06B43945B}" srcOrd="0" destOrd="0" parTransId="{D487F4DA-6660-4C9C-91D7-2388FA952734}" sibTransId="{1230F3B8-AD7D-4CCA-A5E8-32F706496036}"/>
    <dgm:cxn modelId="{0B78DC3A-584B-4D7F-AD31-E7D543AAF00B}" type="presOf" srcId="{B64BF909-2DD4-481F-9472-9268FD4FB91A}" destId="{93AAB6E4-D1AA-4FFA-933D-11E6072D3516}" srcOrd="0" destOrd="0" presId="urn:microsoft.com/office/officeart/2005/8/layout/cycle6"/>
    <dgm:cxn modelId="{7F9F7893-8E5F-4BBC-97C9-DA244F1ED9C0}" type="presOf" srcId="{C4BC0408-B79C-4762-9C7B-49E782AEE52A}" destId="{10BB7918-AB2A-402A-8708-933BF9C8C954}" srcOrd="0" destOrd="0" presId="urn:microsoft.com/office/officeart/2005/8/layout/cycle6"/>
    <dgm:cxn modelId="{ADE6CAD1-7AFE-4AF9-861E-EE29D7B64EE7}" srcId="{DFB04B66-7C3F-4C87-980B-60B2E0747BF4}" destId="{48150B1B-E514-42AB-85FB-D5A2A038174C}" srcOrd="4" destOrd="0" parTransId="{37A40928-922A-4D3C-B531-D7A31C71A64D}" sibTransId="{777F2C6B-7050-476E-8FDE-FAA063C9071D}"/>
    <dgm:cxn modelId="{4B295276-3429-41AD-99DC-BF79D64B24FC}" type="presOf" srcId="{3EFEBC03-0D83-4422-BBA2-E1211DB0C43A}" destId="{AA3C098F-6D2F-4189-B9A5-2CB9B518C92D}" srcOrd="0" destOrd="0" presId="urn:microsoft.com/office/officeart/2005/8/layout/cycle6"/>
    <dgm:cxn modelId="{2F588CF4-920F-4CA9-840F-979D7F999BB2}" type="presOf" srcId="{C5E0F869-4090-4F0A-B780-27F4E57E4103}" destId="{5671D4C8-9891-4F1E-A27B-3DAB37DEC4E8}" srcOrd="0" destOrd="0" presId="urn:microsoft.com/office/officeart/2005/8/layout/cycle6"/>
    <dgm:cxn modelId="{9828235C-0564-4E9E-B43E-F78B940B51AE}" type="presOf" srcId="{963E2D00-A9DD-497A-84D8-801E9B9464B8}" destId="{FD944C44-C8B0-49E8-9D88-64C7DDFB0A82}" srcOrd="0" destOrd="0" presId="urn:microsoft.com/office/officeart/2005/8/layout/cycle6"/>
    <dgm:cxn modelId="{FB455DDB-9266-4AD4-915E-1B7BDA291CAC}" type="presOf" srcId="{8B1386BA-50AE-45FB-9722-4955FBEEE873}" destId="{36283462-4B35-4046-9CCF-A333DDC9376A}" srcOrd="0" destOrd="0" presId="urn:microsoft.com/office/officeart/2005/8/layout/cycle6"/>
    <dgm:cxn modelId="{375F33FD-05F3-4CC8-B567-461F223DA153}" type="presOf" srcId="{FFACAF37-822E-42C0-82F9-8AF692061C93}" destId="{5C1F3008-C176-417A-A297-49ACE9FBC702}" srcOrd="0" destOrd="0" presId="urn:microsoft.com/office/officeart/2005/8/layout/cycle6"/>
    <dgm:cxn modelId="{77C371FA-2B50-4FF2-A021-6FF7CF1320D3}" srcId="{DFB04B66-7C3F-4C87-980B-60B2E0747BF4}" destId="{E83D8DEA-8C18-44BD-8CFF-06F25839A992}" srcOrd="2" destOrd="0" parTransId="{B7ECF6E2-8E32-467D-8163-DAC45212EE64}" sibTransId="{8B1386BA-50AE-45FB-9722-4955FBEEE873}"/>
    <dgm:cxn modelId="{C46FC01D-7D57-4AC8-8D01-E2F3C999DC8D}" srcId="{DFB04B66-7C3F-4C87-980B-60B2E0747BF4}" destId="{963E2D00-A9DD-497A-84D8-801E9B9464B8}" srcOrd="3" destOrd="0" parTransId="{DF893AC6-F140-43B4-B6D7-06AAA9B17E05}" sibTransId="{3EFEBC03-0D83-4422-BBA2-E1211DB0C43A}"/>
    <dgm:cxn modelId="{B165A5C2-F7EF-4CBD-B22D-2AC0D0747B81}" srcId="{DFB04B66-7C3F-4C87-980B-60B2E0747BF4}" destId="{46708EA9-F437-4232-A6F5-8A2F958A11C1}" srcOrd="5" destOrd="0" parTransId="{1870E322-EF8D-47F7-B086-8BB65CA109D3}" sibTransId="{FFACAF37-822E-42C0-82F9-8AF692061C93}"/>
    <dgm:cxn modelId="{0E7F5F59-95D7-4AEE-9436-7BE1911D6F03}" type="presOf" srcId="{46708EA9-F437-4232-A6F5-8A2F958A11C1}" destId="{06828391-46E6-4D07-B152-61D2FBC20F89}" srcOrd="0" destOrd="0" presId="urn:microsoft.com/office/officeart/2005/8/layout/cycle6"/>
    <dgm:cxn modelId="{603B9FAC-A1DA-4DC8-B961-76A61D1FAC3A}" type="presOf" srcId="{DFB04B66-7C3F-4C87-980B-60B2E0747BF4}" destId="{7971D86F-EE69-421E-AF4A-211B1F892B45}" srcOrd="0" destOrd="0" presId="urn:microsoft.com/office/officeart/2005/8/layout/cycle6"/>
    <dgm:cxn modelId="{2F46E844-45C2-4F7E-85C3-D89C267DEB6B}" type="presOf" srcId="{1230F3B8-AD7D-4CCA-A5E8-32F706496036}" destId="{089DCD8C-D790-4DFD-B3E2-F5DEE8C60C58}" srcOrd="0" destOrd="0" presId="urn:microsoft.com/office/officeart/2005/8/layout/cycle6"/>
    <dgm:cxn modelId="{2544E9BD-CB1F-46B3-A00C-C303466CDB28}" type="presOf" srcId="{B7951CFD-94AF-42A3-9EA1-4EB06B43945B}" destId="{60F171E1-3C24-4659-A3A9-5D450DBC3C13}" srcOrd="0" destOrd="0" presId="urn:microsoft.com/office/officeart/2005/8/layout/cycle6"/>
    <dgm:cxn modelId="{C7FA49FB-BA17-4EAC-A5BE-E550EE433484}" type="presOf" srcId="{777F2C6B-7050-476E-8FDE-FAA063C9071D}" destId="{E8ADC6CB-66C5-45AC-BD25-0671FC6F8FBA}" srcOrd="0" destOrd="0" presId="urn:microsoft.com/office/officeart/2005/8/layout/cycle6"/>
    <dgm:cxn modelId="{BADC86F7-8A1C-4A30-B611-4399EFB440FF}" type="presOf" srcId="{E83D8DEA-8C18-44BD-8CFF-06F25839A992}" destId="{803E5B1F-5F1F-4D50-ACE5-0D0E2B6858C1}" srcOrd="0" destOrd="0" presId="urn:microsoft.com/office/officeart/2005/8/layout/cycle6"/>
    <dgm:cxn modelId="{27864EE1-D955-4A5B-BD29-59B1D8FF60A8}" type="presOf" srcId="{48150B1B-E514-42AB-85FB-D5A2A038174C}" destId="{6F09EA93-A81B-4ED2-BF20-BEE0C9054382}" srcOrd="0" destOrd="0" presId="urn:microsoft.com/office/officeart/2005/8/layout/cycle6"/>
    <dgm:cxn modelId="{5877D120-FC42-4459-A102-2B89D9435477}" srcId="{DFB04B66-7C3F-4C87-980B-60B2E0747BF4}" destId="{791C8B36-2DA1-4509-BC83-387F6E5E9A11}" srcOrd="6" destOrd="0" parTransId="{FFE0A5AD-5D17-4BAD-A79F-2E23120B86AF}" sibTransId="{C5E0F869-4090-4F0A-B780-27F4E57E4103}"/>
    <dgm:cxn modelId="{54C710E7-1ED1-4EF4-A0FF-573D76339FB5}" srcId="{DFB04B66-7C3F-4C87-980B-60B2E0747BF4}" destId="{C4BC0408-B79C-4762-9C7B-49E782AEE52A}" srcOrd="1" destOrd="0" parTransId="{83AA043D-8CD9-46F2-907D-860DD53CA263}" sibTransId="{B64BF909-2DD4-481F-9472-9268FD4FB91A}"/>
    <dgm:cxn modelId="{AB331037-CD21-4E69-8F13-58D3223CB000}" type="presParOf" srcId="{7971D86F-EE69-421E-AF4A-211B1F892B45}" destId="{60F171E1-3C24-4659-A3A9-5D450DBC3C13}" srcOrd="0" destOrd="0" presId="urn:microsoft.com/office/officeart/2005/8/layout/cycle6"/>
    <dgm:cxn modelId="{C03ACC9C-6441-4C78-AFDB-48415B0E65A0}" type="presParOf" srcId="{7971D86F-EE69-421E-AF4A-211B1F892B45}" destId="{594FED10-1D1A-49A1-AED4-5080E9833317}" srcOrd="1" destOrd="0" presId="urn:microsoft.com/office/officeart/2005/8/layout/cycle6"/>
    <dgm:cxn modelId="{DC3CE80D-A193-48D4-BB30-3DD068514709}" type="presParOf" srcId="{7971D86F-EE69-421E-AF4A-211B1F892B45}" destId="{089DCD8C-D790-4DFD-B3E2-F5DEE8C60C58}" srcOrd="2" destOrd="0" presId="urn:microsoft.com/office/officeart/2005/8/layout/cycle6"/>
    <dgm:cxn modelId="{46EEC5E9-A9B8-44E6-BA1C-28F38094A746}" type="presParOf" srcId="{7971D86F-EE69-421E-AF4A-211B1F892B45}" destId="{10BB7918-AB2A-402A-8708-933BF9C8C954}" srcOrd="3" destOrd="0" presId="urn:microsoft.com/office/officeart/2005/8/layout/cycle6"/>
    <dgm:cxn modelId="{2385B22C-309B-4834-AACE-41878A3E43A7}" type="presParOf" srcId="{7971D86F-EE69-421E-AF4A-211B1F892B45}" destId="{69DDB1C7-8DB4-489D-B1EC-BA24686262BE}" srcOrd="4" destOrd="0" presId="urn:microsoft.com/office/officeart/2005/8/layout/cycle6"/>
    <dgm:cxn modelId="{7F2E6C6B-EDCF-42F8-9893-B4CE41E8105D}" type="presParOf" srcId="{7971D86F-EE69-421E-AF4A-211B1F892B45}" destId="{93AAB6E4-D1AA-4FFA-933D-11E6072D3516}" srcOrd="5" destOrd="0" presId="urn:microsoft.com/office/officeart/2005/8/layout/cycle6"/>
    <dgm:cxn modelId="{F38111B9-EF27-436E-946E-04DA84BEC98F}" type="presParOf" srcId="{7971D86F-EE69-421E-AF4A-211B1F892B45}" destId="{803E5B1F-5F1F-4D50-ACE5-0D0E2B6858C1}" srcOrd="6" destOrd="0" presId="urn:microsoft.com/office/officeart/2005/8/layout/cycle6"/>
    <dgm:cxn modelId="{B3BB9E12-DBD5-4228-B803-79A08600ACF0}" type="presParOf" srcId="{7971D86F-EE69-421E-AF4A-211B1F892B45}" destId="{DA18BC9E-8854-4BB9-90BC-54FB2CD8B1DE}" srcOrd="7" destOrd="0" presId="urn:microsoft.com/office/officeart/2005/8/layout/cycle6"/>
    <dgm:cxn modelId="{D1D33769-CECC-496F-A36E-01D47E4FCD5E}" type="presParOf" srcId="{7971D86F-EE69-421E-AF4A-211B1F892B45}" destId="{36283462-4B35-4046-9CCF-A333DDC9376A}" srcOrd="8" destOrd="0" presId="urn:microsoft.com/office/officeart/2005/8/layout/cycle6"/>
    <dgm:cxn modelId="{6A7822B3-28CD-4329-A5EC-F4AC08F5FABC}" type="presParOf" srcId="{7971D86F-EE69-421E-AF4A-211B1F892B45}" destId="{FD944C44-C8B0-49E8-9D88-64C7DDFB0A82}" srcOrd="9" destOrd="0" presId="urn:microsoft.com/office/officeart/2005/8/layout/cycle6"/>
    <dgm:cxn modelId="{75DE56EA-88DA-4313-A97A-F302B69A2A56}" type="presParOf" srcId="{7971D86F-EE69-421E-AF4A-211B1F892B45}" destId="{66E10EBB-3662-4519-ACEC-40A321B527F4}" srcOrd="10" destOrd="0" presId="urn:microsoft.com/office/officeart/2005/8/layout/cycle6"/>
    <dgm:cxn modelId="{E54DD1E8-3FE4-4D41-82E9-B79E752299A2}" type="presParOf" srcId="{7971D86F-EE69-421E-AF4A-211B1F892B45}" destId="{AA3C098F-6D2F-4189-B9A5-2CB9B518C92D}" srcOrd="11" destOrd="0" presId="urn:microsoft.com/office/officeart/2005/8/layout/cycle6"/>
    <dgm:cxn modelId="{01F906E2-434A-49D0-AD12-A87591D13CA4}" type="presParOf" srcId="{7971D86F-EE69-421E-AF4A-211B1F892B45}" destId="{6F09EA93-A81B-4ED2-BF20-BEE0C9054382}" srcOrd="12" destOrd="0" presId="urn:microsoft.com/office/officeart/2005/8/layout/cycle6"/>
    <dgm:cxn modelId="{70880184-2AFA-4FA9-B87C-D755C237E12A}" type="presParOf" srcId="{7971D86F-EE69-421E-AF4A-211B1F892B45}" destId="{16989DB9-747B-493D-B48D-2F553786FA50}" srcOrd="13" destOrd="0" presId="urn:microsoft.com/office/officeart/2005/8/layout/cycle6"/>
    <dgm:cxn modelId="{0EE62012-3B8B-4345-9496-CC70561E0CB1}" type="presParOf" srcId="{7971D86F-EE69-421E-AF4A-211B1F892B45}" destId="{E8ADC6CB-66C5-45AC-BD25-0671FC6F8FBA}" srcOrd="14" destOrd="0" presId="urn:microsoft.com/office/officeart/2005/8/layout/cycle6"/>
    <dgm:cxn modelId="{5D8BF067-48A8-43DA-9DC1-6506DA592B66}" type="presParOf" srcId="{7971D86F-EE69-421E-AF4A-211B1F892B45}" destId="{06828391-46E6-4D07-B152-61D2FBC20F89}" srcOrd="15" destOrd="0" presId="urn:microsoft.com/office/officeart/2005/8/layout/cycle6"/>
    <dgm:cxn modelId="{67373D7C-A18F-4CBB-964B-6C7EEB44A364}" type="presParOf" srcId="{7971D86F-EE69-421E-AF4A-211B1F892B45}" destId="{BC544359-A6AA-4F9D-A27B-3DCF9A900C74}" srcOrd="16" destOrd="0" presId="urn:microsoft.com/office/officeart/2005/8/layout/cycle6"/>
    <dgm:cxn modelId="{6E550FB4-F406-4405-8F7F-5C5AE6B871EF}" type="presParOf" srcId="{7971D86F-EE69-421E-AF4A-211B1F892B45}" destId="{5C1F3008-C176-417A-A297-49ACE9FBC702}" srcOrd="17" destOrd="0" presId="urn:microsoft.com/office/officeart/2005/8/layout/cycle6"/>
    <dgm:cxn modelId="{AD5D78B4-8744-465C-8FFD-4B680FCA8E99}" type="presParOf" srcId="{7971D86F-EE69-421E-AF4A-211B1F892B45}" destId="{AEF07930-5C6B-4DBF-9D8C-4D5AEA498A9C}" srcOrd="18" destOrd="0" presId="urn:microsoft.com/office/officeart/2005/8/layout/cycle6"/>
    <dgm:cxn modelId="{EC3D07BC-8DBC-42D1-B8F1-FDFEBD253D1F}" type="presParOf" srcId="{7971D86F-EE69-421E-AF4A-211B1F892B45}" destId="{F7FF2F07-8F4D-4630-8CBA-F7BBF2416D1F}" srcOrd="19" destOrd="0" presId="urn:microsoft.com/office/officeart/2005/8/layout/cycle6"/>
    <dgm:cxn modelId="{B5A21AD4-9EAA-4C1E-A054-A44CCA0BD917}" type="presParOf" srcId="{7971D86F-EE69-421E-AF4A-211B1F892B45}" destId="{5671D4C8-9891-4F1E-A27B-3DAB37DEC4E8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171E1-3C24-4659-A3A9-5D450DBC3C13}">
      <dsp:nvSpPr>
        <dsp:cNvPr id="0" name=""/>
        <dsp:cNvSpPr/>
      </dsp:nvSpPr>
      <dsp:spPr>
        <a:xfrm>
          <a:off x="2316844" y="1421"/>
          <a:ext cx="928910" cy="6037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/>
            <a:t>מדיניות</a:t>
          </a:r>
        </a:p>
      </dsp:txBody>
      <dsp:txXfrm>
        <a:off x="2346319" y="30896"/>
        <a:ext cx="869960" cy="544841"/>
      </dsp:txXfrm>
    </dsp:sp>
    <dsp:sp modelId="{089DCD8C-D790-4DFD-B3E2-F5DEE8C60C58}">
      <dsp:nvSpPr>
        <dsp:cNvPr id="0" name=""/>
        <dsp:cNvSpPr/>
      </dsp:nvSpPr>
      <dsp:spPr>
        <a:xfrm>
          <a:off x="1056092" y="303317"/>
          <a:ext cx="3450415" cy="3450415"/>
        </a:xfrm>
        <a:custGeom>
          <a:avLst/>
          <a:gdLst/>
          <a:ahLst/>
          <a:cxnLst/>
          <a:rect l="0" t="0" r="0" b="0"/>
          <a:pathLst>
            <a:path>
              <a:moveTo>
                <a:pt x="2195828" y="65431"/>
              </a:moveTo>
              <a:arcTo wR="1725207" hR="1725207" stAng="17149825" swAng="125829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5E251-A135-4CE2-8265-D758CF1C91A0}">
      <dsp:nvSpPr>
        <dsp:cNvPr id="0" name=""/>
        <dsp:cNvSpPr/>
      </dsp:nvSpPr>
      <dsp:spPr>
        <a:xfrm>
          <a:off x="3665666" y="650979"/>
          <a:ext cx="928910" cy="6037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/>
            <a:t>תוכניות לימודים</a:t>
          </a:r>
        </a:p>
      </dsp:txBody>
      <dsp:txXfrm>
        <a:off x="3695141" y="680454"/>
        <a:ext cx="869960" cy="544841"/>
      </dsp:txXfrm>
    </dsp:sp>
    <dsp:sp modelId="{4707F10C-D5D0-4C93-88FC-305D0991FEE2}">
      <dsp:nvSpPr>
        <dsp:cNvPr id="0" name=""/>
        <dsp:cNvSpPr/>
      </dsp:nvSpPr>
      <dsp:spPr>
        <a:xfrm>
          <a:off x="1056092" y="303317"/>
          <a:ext cx="3450415" cy="3450415"/>
        </a:xfrm>
        <a:custGeom>
          <a:avLst/>
          <a:gdLst/>
          <a:ahLst/>
          <a:cxnLst/>
          <a:rect l="0" t="0" r="0" b="0"/>
          <a:pathLst>
            <a:path>
              <a:moveTo>
                <a:pt x="3271072" y="959282"/>
              </a:moveTo>
              <a:arcTo wR="1725207" hR="1725207" stAng="20018587" swAng="172744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E5B1F-5F1F-4D50-ACE5-0D0E2B6858C1}">
      <dsp:nvSpPr>
        <dsp:cNvPr id="0" name=""/>
        <dsp:cNvSpPr/>
      </dsp:nvSpPr>
      <dsp:spPr>
        <a:xfrm>
          <a:off x="3998797" y="2110523"/>
          <a:ext cx="928910" cy="6037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/>
            <a:t>הון אנושי</a:t>
          </a:r>
        </a:p>
      </dsp:txBody>
      <dsp:txXfrm>
        <a:off x="4028272" y="2139998"/>
        <a:ext cx="869960" cy="544841"/>
      </dsp:txXfrm>
    </dsp:sp>
    <dsp:sp modelId="{36283462-4B35-4046-9CCF-A333DDC9376A}">
      <dsp:nvSpPr>
        <dsp:cNvPr id="0" name=""/>
        <dsp:cNvSpPr/>
      </dsp:nvSpPr>
      <dsp:spPr>
        <a:xfrm>
          <a:off x="1056092" y="303317"/>
          <a:ext cx="3450415" cy="3450415"/>
        </a:xfrm>
        <a:custGeom>
          <a:avLst/>
          <a:gdLst/>
          <a:ahLst/>
          <a:cxnLst/>
          <a:rect l="0" t="0" r="0" b="0"/>
          <a:pathLst>
            <a:path>
              <a:moveTo>
                <a:pt x="3305490" y="2417339"/>
              </a:moveTo>
              <a:arcTo wR="1725207" hR="1725207" stAng="1419147" swAng="136008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44C44-C8B0-49E8-9D88-64C7DDFB0A82}">
      <dsp:nvSpPr>
        <dsp:cNvPr id="0" name=""/>
        <dsp:cNvSpPr/>
      </dsp:nvSpPr>
      <dsp:spPr>
        <a:xfrm>
          <a:off x="3065384" y="3280986"/>
          <a:ext cx="928910" cy="6037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/>
            <a:t>תשתיות פיזיות וטכנולוגיות</a:t>
          </a:r>
        </a:p>
      </dsp:txBody>
      <dsp:txXfrm>
        <a:off x="3094859" y="3310461"/>
        <a:ext cx="869960" cy="544841"/>
      </dsp:txXfrm>
    </dsp:sp>
    <dsp:sp modelId="{AA3C098F-6D2F-4189-B9A5-2CB9B518C92D}">
      <dsp:nvSpPr>
        <dsp:cNvPr id="0" name=""/>
        <dsp:cNvSpPr/>
      </dsp:nvSpPr>
      <dsp:spPr>
        <a:xfrm>
          <a:off x="1056092" y="303317"/>
          <a:ext cx="3450415" cy="3450415"/>
        </a:xfrm>
        <a:custGeom>
          <a:avLst/>
          <a:gdLst/>
          <a:ahLst/>
          <a:cxnLst/>
          <a:rect l="0" t="0" r="0" b="0"/>
          <a:pathLst>
            <a:path>
              <a:moveTo>
                <a:pt x="2003686" y="3427791"/>
              </a:moveTo>
              <a:arcTo wR="1725207" hR="1725207" stAng="4842649" swAng="111470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9EA93-A81B-4ED2-BF20-BEE0C9054382}">
      <dsp:nvSpPr>
        <dsp:cNvPr id="0" name=""/>
        <dsp:cNvSpPr/>
      </dsp:nvSpPr>
      <dsp:spPr>
        <a:xfrm>
          <a:off x="1568305" y="3280986"/>
          <a:ext cx="928910" cy="6037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/>
            <a:t>תרבות </a:t>
          </a:r>
        </a:p>
      </dsp:txBody>
      <dsp:txXfrm>
        <a:off x="1597780" y="3310461"/>
        <a:ext cx="869960" cy="544841"/>
      </dsp:txXfrm>
    </dsp:sp>
    <dsp:sp modelId="{E8ADC6CB-66C5-45AC-BD25-0671FC6F8FBA}">
      <dsp:nvSpPr>
        <dsp:cNvPr id="0" name=""/>
        <dsp:cNvSpPr/>
      </dsp:nvSpPr>
      <dsp:spPr>
        <a:xfrm>
          <a:off x="1056092" y="303317"/>
          <a:ext cx="3450415" cy="3450415"/>
        </a:xfrm>
        <a:custGeom>
          <a:avLst/>
          <a:gdLst/>
          <a:ahLst/>
          <a:cxnLst/>
          <a:rect l="0" t="0" r="0" b="0"/>
          <a:pathLst>
            <a:path>
              <a:moveTo>
                <a:pt x="533739" y="2972903"/>
              </a:moveTo>
              <a:arcTo wR="1725207" hR="1725207" stAng="8020768" swAng="136008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28391-46E6-4D07-B152-61D2FBC20F89}">
      <dsp:nvSpPr>
        <dsp:cNvPr id="0" name=""/>
        <dsp:cNvSpPr/>
      </dsp:nvSpPr>
      <dsp:spPr>
        <a:xfrm>
          <a:off x="634891" y="2110523"/>
          <a:ext cx="928910" cy="6037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/>
            <a:t>שירותים </a:t>
          </a:r>
        </a:p>
      </dsp:txBody>
      <dsp:txXfrm>
        <a:off x="664366" y="2139998"/>
        <a:ext cx="869960" cy="544841"/>
      </dsp:txXfrm>
    </dsp:sp>
    <dsp:sp modelId="{5C1F3008-C176-417A-A297-49ACE9FBC702}">
      <dsp:nvSpPr>
        <dsp:cNvPr id="0" name=""/>
        <dsp:cNvSpPr/>
      </dsp:nvSpPr>
      <dsp:spPr>
        <a:xfrm>
          <a:off x="1056092" y="303317"/>
          <a:ext cx="3450415" cy="3450415"/>
        </a:xfrm>
        <a:custGeom>
          <a:avLst/>
          <a:gdLst/>
          <a:ahLst/>
          <a:cxnLst/>
          <a:rect l="0" t="0" r="0" b="0"/>
          <a:pathLst>
            <a:path>
              <a:moveTo>
                <a:pt x="1556" y="1798467"/>
              </a:moveTo>
              <a:arcTo wR="1725207" hR="1725207" stAng="10653974" swAng="172744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07930-5C6B-4DBF-9D8C-4D5AEA498A9C}">
      <dsp:nvSpPr>
        <dsp:cNvPr id="0" name=""/>
        <dsp:cNvSpPr/>
      </dsp:nvSpPr>
      <dsp:spPr>
        <a:xfrm>
          <a:off x="968023" y="650979"/>
          <a:ext cx="928910" cy="6037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/>
            <a:t>תקציב ומשאבים</a:t>
          </a:r>
        </a:p>
      </dsp:txBody>
      <dsp:txXfrm>
        <a:off x="997498" y="680454"/>
        <a:ext cx="869960" cy="544841"/>
      </dsp:txXfrm>
    </dsp:sp>
    <dsp:sp modelId="{5671D4C8-9891-4F1E-A27B-3DAB37DEC4E8}">
      <dsp:nvSpPr>
        <dsp:cNvPr id="0" name=""/>
        <dsp:cNvSpPr/>
      </dsp:nvSpPr>
      <dsp:spPr>
        <a:xfrm>
          <a:off x="1056092" y="303317"/>
          <a:ext cx="3450415" cy="3450415"/>
        </a:xfrm>
        <a:custGeom>
          <a:avLst/>
          <a:gdLst/>
          <a:ahLst/>
          <a:cxnLst/>
          <a:rect l="0" t="0" r="0" b="0"/>
          <a:pathLst>
            <a:path>
              <a:moveTo>
                <a:pt x="691719" y="343815"/>
              </a:moveTo>
              <a:arcTo wR="1725207" hR="1725207" stAng="13991881" swAng="125829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171E1-3C24-4659-A3A9-5D450DBC3C13}">
      <dsp:nvSpPr>
        <dsp:cNvPr id="0" name=""/>
        <dsp:cNvSpPr/>
      </dsp:nvSpPr>
      <dsp:spPr>
        <a:xfrm>
          <a:off x="2742128" y="1725"/>
          <a:ext cx="1099423" cy="714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/>
            <a:t>מדיניות</a:t>
          </a:r>
        </a:p>
      </dsp:txBody>
      <dsp:txXfrm>
        <a:off x="2777013" y="36610"/>
        <a:ext cx="1029653" cy="644855"/>
      </dsp:txXfrm>
    </dsp:sp>
    <dsp:sp modelId="{089DCD8C-D790-4DFD-B3E2-F5DEE8C60C58}">
      <dsp:nvSpPr>
        <dsp:cNvPr id="0" name=""/>
        <dsp:cNvSpPr/>
      </dsp:nvSpPr>
      <dsp:spPr>
        <a:xfrm>
          <a:off x="1249692" y="359037"/>
          <a:ext cx="4084295" cy="4084295"/>
        </a:xfrm>
        <a:custGeom>
          <a:avLst/>
          <a:gdLst/>
          <a:ahLst/>
          <a:cxnLst/>
          <a:rect l="0" t="0" r="0" b="0"/>
          <a:pathLst>
            <a:path>
              <a:moveTo>
                <a:pt x="2599159" y="77432"/>
              </a:moveTo>
              <a:arcTo wR="2042147" hR="2042147" stAng="17149706" swAng="125853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5E251-A135-4CE2-8265-D758CF1C91A0}">
      <dsp:nvSpPr>
        <dsp:cNvPr id="0" name=""/>
        <dsp:cNvSpPr/>
      </dsp:nvSpPr>
      <dsp:spPr>
        <a:xfrm>
          <a:off x="4338743" y="770614"/>
          <a:ext cx="1099423" cy="714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/>
            <a:t>תוכניות לימודים</a:t>
          </a:r>
        </a:p>
      </dsp:txBody>
      <dsp:txXfrm>
        <a:off x="4373628" y="805499"/>
        <a:ext cx="1029653" cy="644855"/>
      </dsp:txXfrm>
    </dsp:sp>
    <dsp:sp modelId="{4707F10C-D5D0-4C93-88FC-305D0991FEE2}">
      <dsp:nvSpPr>
        <dsp:cNvPr id="0" name=""/>
        <dsp:cNvSpPr/>
      </dsp:nvSpPr>
      <dsp:spPr>
        <a:xfrm>
          <a:off x="1249692" y="359037"/>
          <a:ext cx="4084295" cy="4084295"/>
        </a:xfrm>
        <a:custGeom>
          <a:avLst/>
          <a:gdLst/>
          <a:ahLst/>
          <a:cxnLst/>
          <a:rect l="0" t="0" r="0" b="0"/>
          <a:pathLst>
            <a:path>
              <a:moveTo>
                <a:pt x="3871984" y="1135469"/>
              </a:moveTo>
              <a:arcTo wR="2042147" hR="2042147" stAng="20018503" swAng="172759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E5B1F-5F1F-4D50-ACE5-0D0E2B6858C1}">
      <dsp:nvSpPr>
        <dsp:cNvPr id="0" name=""/>
        <dsp:cNvSpPr/>
      </dsp:nvSpPr>
      <dsp:spPr>
        <a:xfrm>
          <a:off x="4733075" y="2498293"/>
          <a:ext cx="1099423" cy="714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/>
            <a:t>הון אנושי</a:t>
          </a:r>
        </a:p>
      </dsp:txBody>
      <dsp:txXfrm>
        <a:off x="4767960" y="2533178"/>
        <a:ext cx="1029653" cy="644855"/>
      </dsp:txXfrm>
    </dsp:sp>
    <dsp:sp modelId="{36283462-4B35-4046-9CCF-A333DDC9376A}">
      <dsp:nvSpPr>
        <dsp:cNvPr id="0" name=""/>
        <dsp:cNvSpPr/>
      </dsp:nvSpPr>
      <dsp:spPr>
        <a:xfrm>
          <a:off x="1249692" y="359037"/>
          <a:ext cx="4084295" cy="4084295"/>
        </a:xfrm>
        <a:custGeom>
          <a:avLst/>
          <a:gdLst/>
          <a:ahLst/>
          <a:cxnLst/>
          <a:rect l="0" t="0" r="0" b="0"/>
          <a:pathLst>
            <a:path>
              <a:moveTo>
                <a:pt x="3912766" y="2861388"/>
              </a:moveTo>
              <a:arcTo wR="2042147" hR="2042147" stAng="1419066" swAng="136027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44C44-C8B0-49E8-9D88-64C7DDFB0A82}">
      <dsp:nvSpPr>
        <dsp:cNvPr id="0" name=""/>
        <dsp:cNvSpPr/>
      </dsp:nvSpPr>
      <dsp:spPr>
        <a:xfrm>
          <a:off x="3628183" y="3883784"/>
          <a:ext cx="1099423" cy="714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/>
            <a:t>תשתיות פיזיות וטכנולוגיות</a:t>
          </a:r>
        </a:p>
      </dsp:txBody>
      <dsp:txXfrm>
        <a:off x="3663068" y="3918669"/>
        <a:ext cx="1029653" cy="644855"/>
      </dsp:txXfrm>
    </dsp:sp>
    <dsp:sp modelId="{AA3C098F-6D2F-4189-B9A5-2CB9B518C92D}">
      <dsp:nvSpPr>
        <dsp:cNvPr id="0" name=""/>
        <dsp:cNvSpPr/>
      </dsp:nvSpPr>
      <dsp:spPr>
        <a:xfrm>
          <a:off x="1249692" y="359037"/>
          <a:ext cx="4084295" cy="4084295"/>
        </a:xfrm>
        <a:custGeom>
          <a:avLst/>
          <a:gdLst/>
          <a:ahLst/>
          <a:cxnLst/>
          <a:rect l="0" t="0" r="0" b="0"/>
          <a:pathLst>
            <a:path>
              <a:moveTo>
                <a:pt x="2371854" y="4057504"/>
              </a:moveTo>
              <a:arcTo wR="2042147" hR="2042147" stAng="4842533" swAng="111493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9EA93-A81B-4ED2-BF20-BEE0C9054382}">
      <dsp:nvSpPr>
        <dsp:cNvPr id="0" name=""/>
        <dsp:cNvSpPr/>
      </dsp:nvSpPr>
      <dsp:spPr>
        <a:xfrm>
          <a:off x="1856073" y="3883784"/>
          <a:ext cx="1099423" cy="714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/>
            <a:t>תרבות </a:t>
          </a:r>
        </a:p>
      </dsp:txBody>
      <dsp:txXfrm>
        <a:off x="1890958" y="3918669"/>
        <a:ext cx="1029653" cy="644855"/>
      </dsp:txXfrm>
    </dsp:sp>
    <dsp:sp modelId="{E8ADC6CB-66C5-45AC-BD25-0671FC6F8FBA}">
      <dsp:nvSpPr>
        <dsp:cNvPr id="0" name=""/>
        <dsp:cNvSpPr/>
      </dsp:nvSpPr>
      <dsp:spPr>
        <a:xfrm>
          <a:off x="1249692" y="359037"/>
          <a:ext cx="4084295" cy="4084295"/>
        </a:xfrm>
        <a:custGeom>
          <a:avLst/>
          <a:gdLst/>
          <a:ahLst/>
          <a:cxnLst/>
          <a:rect l="0" t="0" r="0" b="0"/>
          <a:pathLst>
            <a:path>
              <a:moveTo>
                <a:pt x="631839" y="3519104"/>
              </a:moveTo>
              <a:arcTo wR="2042147" hR="2042147" stAng="8020659" swAng="136027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28391-46E6-4D07-B152-61D2FBC20F89}">
      <dsp:nvSpPr>
        <dsp:cNvPr id="0" name=""/>
        <dsp:cNvSpPr/>
      </dsp:nvSpPr>
      <dsp:spPr>
        <a:xfrm>
          <a:off x="751181" y="2498293"/>
          <a:ext cx="1099423" cy="714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/>
            <a:t>שירותים </a:t>
          </a:r>
        </a:p>
      </dsp:txBody>
      <dsp:txXfrm>
        <a:off x="786066" y="2533178"/>
        <a:ext cx="1029653" cy="644855"/>
      </dsp:txXfrm>
    </dsp:sp>
    <dsp:sp modelId="{5C1F3008-C176-417A-A297-49ACE9FBC702}">
      <dsp:nvSpPr>
        <dsp:cNvPr id="0" name=""/>
        <dsp:cNvSpPr/>
      </dsp:nvSpPr>
      <dsp:spPr>
        <a:xfrm>
          <a:off x="1249692" y="359037"/>
          <a:ext cx="4084295" cy="4084295"/>
        </a:xfrm>
        <a:custGeom>
          <a:avLst/>
          <a:gdLst/>
          <a:ahLst/>
          <a:cxnLst/>
          <a:rect l="0" t="0" r="0" b="0"/>
          <a:pathLst>
            <a:path>
              <a:moveTo>
                <a:pt x="1843" y="2128911"/>
              </a:moveTo>
              <a:arcTo wR="2042147" hR="2042147" stAng="10653899" swAng="172759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07930-5C6B-4DBF-9D8C-4D5AEA498A9C}">
      <dsp:nvSpPr>
        <dsp:cNvPr id="0" name=""/>
        <dsp:cNvSpPr/>
      </dsp:nvSpPr>
      <dsp:spPr>
        <a:xfrm>
          <a:off x="1145512" y="770614"/>
          <a:ext cx="1099423" cy="714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/>
            <a:t>תקציב ומשאבים</a:t>
          </a:r>
        </a:p>
      </dsp:txBody>
      <dsp:txXfrm>
        <a:off x="1180397" y="805499"/>
        <a:ext cx="1029653" cy="644855"/>
      </dsp:txXfrm>
    </dsp:sp>
    <dsp:sp modelId="{5671D4C8-9891-4F1E-A27B-3DAB37DEC4E8}">
      <dsp:nvSpPr>
        <dsp:cNvPr id="0" name=""/>
        <dsp:cNvSpPr/>
      </dsp:nvSpPr>
      <dsp:spPr>
        <a:xfrm>
          <a:off x="1249692" y="359037"/>
          <a:ext cx="4084295" cy="4084295"/>
        </a:xfrm>
        <a:custGeom>
          <a:avLst/>
          <a:gdLst/>
          <a:ahLst/>
          <a:cxnLst/>
          <a:rect l="0" t="0" r="0" b="0"/>
          <a:pathLst>
            <a:path>
              <a:moveTo>
                <a:pt x="818737" y="407022"/>
              </a:moveTo>
              <a:arcTo wR="2042147" hR="2042147" stAng="13991757" swAng="125853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EA1A-5873-754C-838A-6B6D0E17D5A4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53FFD-8320-A842-927D-B8219FF890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5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E0981-F8B7-44B1-94DF-EC1B9219B501}" type="slidenum">
              <a:rPr lang="he-IL" smtClean="0"/>
              <a:pPr/>
              <a:t>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8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9402B-27D7-41DF-91B4-AC039311A2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9402B-27D7-41DF-91B4-AC039311A2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6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9402B-27D7-41DF-91B4-AC039311A2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3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9402B-27D7-41DF-91B4-AC039311A2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9402B-27D7-41DF-91B4-AC039311A2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1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9402B-27D7-41DF-91B4-AC039311A2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9402B-27D7-41DF-91B4-AC039311A2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9402B-27D7-41DF-91B4-AC039311A2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2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9402B-27D7-41DF-91B4-AC039311A2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013E2-C3B9-4B11-822D-9C5DCEEA906C}" type="slidenum">
              <a:rPr lang="he-IL" smtClean="0"/>
              <a:pPr/>
              <a:t>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5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9402B-27D7-41DF-91B4-AC039311A2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6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6921-8D49-BC4F-BED0-BB61486D9B20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5C0-E4F0-A640-BE10-8648B62C1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EF3D-E582-CC44-998B-587936BE044B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5C0-E4F0-A640-BE10-8648B62C1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7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4D9E-2FDF-BA4E-BE99-E4262F630D5B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5C0-E4F0-A640-BE10-8648B62C1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63FD-BDEB-D44D-862A-BDF23E932CC0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5C0-E4F0-A640-BE10-8648B62C1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4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B4CC-1753-464A-A507-DBE61E8BE64B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5C0-E4F0-A640-BE10-8648B62C1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A820-C3EE-B942-94E6-87F2498942C5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5C0-E4F0-A640-BE10-8648B62C1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00D4-7FD9-994D-B0F3-6C0A8D349DA0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5C0-E4F0-A640-BE10-8648B62C1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6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C0917-7B29-D443-B342-ED016CFC776E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5C0-E4F0-A640-BE10-8648B62C1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2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BBF8-CA4D-0845-B584-392653E0ED6C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5C0-E4F0-A640-BE10-8648B62C1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2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1DDA-C9BA-DE48-B78F-33E4A993C1CC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5C0-E4F0-A640-BE10-8648B62C1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0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E7A0-891F-B94B-984D-B845D6E1FC0F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5C0-E4F0-A640-BE10-8648B62C1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2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16BB-245E-914B-A854-014999066254}" type="datetime1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55C0-E4F0-A640-BE10-8648B62C14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0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" y="1196752"/>
            <a:ext cx="9144000" cy="14401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e-IL" altLang="he-IL" sz="4800" dirty="0">
                <a:solidFill>
                  <a:srgbClr val="660033"/>
                </a:solidFill>
              </a:rPr>
              <a:t/>
            </a:r>
            <a:br>
              <a:rPr lang="he-IL" altLang="he-IL" sz="4800" dirty="0">
                <a:solidFill>
                  <a:srgbClr val="660033"/>
                </a:solidFill>
              </a:rPr>
            </a:br>
            <a:r>
              <a:rPr lang="he-IL" altLang="he-IL" sz="4800" dirty="0">
                <a:solidFill>
                  <a:srgbClr val="660033"/>
                </a:solidFill>
              </a:rPr>
              <a:t>  </a:t>
            </a:r>
            <a:br>
              <a:rPr lang="he-IL" altLang="he-IL" sz="4800" dirty="0">
                <a:solidFill>
                  <a:srgbClr val="660033"/>
                </a:solidFill>
              </a:rPr>
            </a:br>
            <a:r>
              <a:rPr lang="he-IL" altLang="he-IL" sz="4800" dirty="0">
                <a:solidFill>
                  <a:srgbClr val="660033"/>
                </a:solidFill>
              </a:rPr>
              <a:t/>
            </a:r>
            <a:br>
              <a:rPr lang="he-IL" altLang="he-IL" sz="4800" dirty="0">
                <a:solidFill>
                  <a:srgbClr val="660033"/>
                </a:solidFill>
              </a:rPr>
            </a:br>
            <a:r>
              <a:rPr lang="he-IL" altLang="he-IL" sz="4800" dirty="0">
                <a:solidFill>
                  <a:srgbClr val="660033"/>
                </a:solidFill>
              </a:rPr>
              <a:t/>
            </a:r>
            <a:br>
              <a:rPr lang="he-IL" altLang="he-IL" sz="4800" dirty="0">
                <a:solidFill>
                  <a:srgbClr val="660033"/>
                </a:solidFill>
              </a:rPr>
            </a:br>
            <a:r>
              <a:rPr lang="he-IL" altLang="he-IL" sz="72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ארגון חינוך מוטה עתיד</a:t>
            </a:r>
            <a:r>
              <a:rPr lang="he-IL" altLang="he-IL" b="1" dirty="0">
                <a:solidFill>
                  <a:srgbClr val="525252"/>
                </a:solidFill>
                <a:effectLst/>
              </a:rPr>
              <a:t/>
            </a:r>
            <a:br>
              <a:rPr lang="he-IL" altLang="he-IL" b="1" dirty="0">
                <a:solidFill>
                  <a:srgbClr val="525252"/>
                </a:solidFill>
                <a:effectLst/>
              </a:rPr>
            </a:br>
            <a:r>
              <a:rPr lang="he-IL" altLang="he-IL" sz="4000" b="1" dirty="0">
                <a:solidFill>
                  <a:srgbClr val="660033"/>
                </a:solidFill>
              </a:rPr>
              <a:t/>
            </a:r>
            <a:br>
              <a:rPr lang="he-IL" altLang="he-IL" sz="4000" b="1" dirty="0">
                <a:solidFill>
                  <a:srgbClr val="660033"/>
                </a:solidFill>
              </a:rPr>
            </a:br>
            <a:endParaRPr lang="he-IL" altLang="he-IL" sz="2000" b="1" dirty="0">
              <a:solidFill>
                <a:srgbClr val="660033"/>
              </a:solidFill>
            </a:endParaRPr>
          </a:p>
        </p:txBody>
      </p:sp>
      <p:pic>
        <p:nvPicPr>
          <p:cNvPr id="9218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562730"/>
            <a:ext cx="5397812" cy="3624808"/>
          </a:xfrm>
          <a:prstGeom prst="rect">
            <a:avLst/>
          </a:prstGeom>
          <a:noFill/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5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1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57554" y="692696"/>
            <a:ext cx="8153400" cy="1143000"/>
          </a:xfrm>
        </p:spPr>
        <p:txBody>
          <a:bodyPr>
            <a:normAutofit/>
          </a:bodyPr>
          <a:lstStyle/>
          <a:p>
            <a:pPr lvl="0" algn="ctr" rtl="1"/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מוסדות חינוך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986389"/>
            <a:ext cx="8908979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e-IL" sz="2800" dirty="0">
                <a:solidFill>
                  <a:srgbClr val="000066"/>
                </a:solidFill>
              </a:rPr>
              <a:t> אוטונומיה למוסדות החינוך ליזום ולשתף פעולה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e-IL" sz="2800" dirty="0">
                <a:solidFill>
                  <a:srgbClr val="000066"/>
                </a:solidFill>
              </a:rPr>
              <a:t> יוזמות של מוסדות החינוך להשגת יעדי המצפן המערכתי 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e-IL" sz="2800" dirty="0">
                <a:solidFill>
                  <a:srgbClr val="000066"/>
                </a:solidFill>
              </a:rPr>
              <a:t> לגיטימציה למוסדות החינוך לפעול במגוון דרכים על פי בחירתם</a:t>
            </a:r>
            <a:endParaRPr lang="he-IL" sz="2800" b="0" dirty="0">
              <a:solidFill>
                <a:srgbClr val="000066"/>
              </a:solidFill>
            </a:endParaRPr>
          </a:p>
          <a:p>
            <a:pPr lvl="1" algn="r" rtl="1">
              <a:spcBef>
                <a:spcPct val="0"/>
              </a:spcBef>
            </a:pPr>
            <a:endParaRPr lang="he-IL" sz="3200" b="0" dirty="0">
              <a:solidFill>
                <a:srgbClr val="000066"/>
              </a:solidFill>
            </a:endParaRPr>
          </a:p>
          <a:p>
            <a:pPr algn="r" rtl="1">
              <a:spcBef>
                <a:spcPct val="0"/>
              </a:spcBef>
              <a:buFontTx/>
              <a:buChar char="•"/>
            </a:pPr>
            <a:endParaRPr lang="he-IL" sz="3200" b="0" dirty="0">
              <a:solidFill>
                <a:srgbClr val="000066"/>
              </a:solidFill>
            </a:endParaRPr>
          </a:p>
          <a:p>
            <a:pPr algn="r" rtl="1">
              <a:spcBef>
                <a:spcPct val="0"/>
              </a:spcBef>
            </a:pPr>
            <a:endParaRPr lang="he-IL" sz="3200" b="0" dirty="0">
              <a:solidFill>
                <a:srgbClr val="000066"/>
              </a:solidFill>
            </a:endParaRPr>
          </a:p>
          <a:p>
            <a:pPr algn="r" rtl="1">
              <a:spcBef>
                <a:spcPct val="0"/>
              </a:spcBef>
            </a:pPr>
            <a:endParaRPr lang="he-IL" sz="3200" b="0" dirty="0">
              <a:solidFill>
                <a:srgbClr val="000066"/>
              </a:solidFill>
            </a:endParaRPr>
          </a:p>
          <a:p>
            <a:pPr algn="r" rtl="1">
              <a:spcBef>
                <a:spcPct val="0"/>
              </a:spcBef>
            </a:pPr>
            <a:endParaRPr lang="he-IL" sz="3200" b="0" dirty="0">
              <a:solidFill>
                <a:srgbClr val="000066"/>
              </a:solidFill>
            </a:endParaRPr>
          </a:p>
        </p:txBody>
      </p:sp>
      <p:pic>
        <p:nvPicPr>
          <p:cNvPr id="2" name="Picture 2" descr="×ª××¦××ª ×ª××× × ×¢×××¨ âªautonomyâ¬â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2" y="4509120"/>
            <a:ext cx="2643760" cy="2348880"/>
          </a:xfrm>
          <a:prstGeom prst="rect">
            <a:avLst/>
          </a:prstGeom>
          <a:noFill/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6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10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7545" y="548680"/>
            <a:ext cx="8153400" cy="1143000"/>
          </a:xfrm>
        </p:spPr>
        <p:txBody>
          <a:bodyPr>
            <a:noAutofit/>
          </a:bodyPr>
          <a:lstStyle/>
          <a:p>
            <a:pPr lvl="0" algn="ctr" rtl="1"/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א</a:t>
            </a:r>
            <a:r>
              <a:rPr lang="he-IL" sz="48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קו-סיסטם מערכתי תומך ומאפשר</a:t>
            </a:r>
            <a:endParaRPr lang="he-IL" sz="5400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47864" y="2030739"/>
            <a:ext cx="555570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e-IL" sz="2000" b="0" dirty="0">
                <a:solidFill>
                  <a:srgbClr val="000066"/>
                </a:solidFill>
              </a:rPr>
              <a:t> </a:t>
            </a:r>
            <a:r>
              <a:rPr lang="he-IL" sz="2000" dirty="0">
                <a:solidFill>
                  <a:srgbClr val="000066"/>
                </a:solidFill>
              </a:rPr>
              <a:t>מעטפת תומכת ומאפשרת לפעילות השטח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e-IL" sz="2000" dirty="0">
                <a:solidFill>
                  <a:srgbClr val="000066"/>
                </a:solidFill>
              </a:rPr>
              <a:t> מעטפת כוללת המשלבת את כל התחומים רלוונטיים  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e-IL" sz="2000" dirty="0">
                <a:solidFill>
                  <a:srgbClr val="000066"/>
                </a:solidFill>
              </a:rPr>
              <a:t> תפקיד ההנהלה להקים ולתחזק המעטפת </a:t>
            </a:r>
          </a:p>
          <a:p>
            <a:pPr algn="r" rtl="1">
              <a:spcBef>
                <a:spcPct val="0"/>
              </a:spcBef>
            </a:pPr>
            <a:endParaRPr lang="he-IL" sz="2400" b="0" dirty="0">
              <a:solidFill>
                <a:srgbClr val="000066"/>
              </a:solidFill>
            </a:endParaRPr>
          </a:p>
        </p:txBody>
      </p:sp>
      <p:grpSp>
        <p:nvGrpSpPr>
          <p:cNvPr id="2" name="קבוצה 5"/>
          <p:cNvGrpSpPr/>
          <p:nvPr/>
        </p:nvGrpSpPr>
        <p:grpSpPr>
          <a:xfrm>
            <a:off x="-612576" y="2708920"/>
            <a:ext cx="5562600" cy="3886200"/>
            <a:chOff x="0" y="2514600"/>
            <a:chExt cx="5562600" cy="3886200"/>
          </a:xfrm>
        </p:grpSpPr>
        <p:graphicFrame>
          <p:nvGraphicFramePr>
            <p:cNvPr id="3" name="דיאגרמה 2"/>
            <p:cNvGraphicFramePr/>
            <p:nvPr/>
          </p:nvGraphicFramePr>
          <p:xfrm>
            <a:off x="0" y="2514600"/>
            <a:ext cx="5562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אליפסה 4"/>
            <p:cNvSpPr/>
            <p:nvPr/>
          </p:nvSpPr>
          <p:spPr>
            <a:xfrm>
              <a:off x="2051720" y="3933056"/>
              <a:ext cx="1440160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מסלולי יישום</a:t>
              </a: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8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11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7545" y="548680"/>
            <a:ext cx="8153400" cy="1143000"/>
          </a:xfrm>
        </p:spPr>
        <p:txBody>
          <a:bodyPr>
            <a:noAutofit/>
          </a:bodyPr>
          <a:lstStyle/>
          <a:p>
            <a:pPr lvl="0" algn="ctr" rtl="1"/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א</a:t>
            </a:r>
            <a:r>
              <a:rPr lang="he-IL" sz="48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קו-סיסטם מערכתי תומך ומאפשר</a:t>
            </a:r>
            <a:endParaRPr lang="he-IL" sz="5400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7871" y="1991032"/>
            <a:ext cx="880569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e-IL" sz="3200" b="0" dirty="0">
                <a:solidFill>
                  <a:srgbClr val="000066"/>
                </a:solidFill>
              </a:rPr>
              <a:t> </a:t>
            </a:r>
            <a:r>
              <a:rPr lang="he-IL" sz="3200" dirty="0">
                <a:solidFill>
                  <a:srgbClr val="000066"/>
                </a:solidFill>
              </a:rPr>
              <a:t>מעטפת תומכת ומאפשרת לפעילות מוסדות החינוך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e-IL" sz="3200" dirty="0">
                <a:solidFill>
                  <a:srgbClr val="000066"/>
                </a:solidFill>
              </a:rPr>
              <a:t> מעטפת כוללת המשלבת את כל ההיבטים רלוונטיים  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e-IL" sz="3200" dirty="0">
                <a:solidFill>
                  <a:srgbClr val="000066"/>
                </a:solidFill>
              </a:rPr>
              <a:t> תפקיד הנהלת המחוז להקים ולתחזק המעטפת </a:t>
            </a:r>
          </a:p>
          <a:p>
            <a:pPr algn="r" rtl="1">
              <a:spcBef>
                <a:spcPct val="0"/>
              </a:spcBef>
            </a:pPr>
            <a:endParaRPr lang="he-IL" sz="3600" b="0" dirty="0">
              <a:solidFill>
                <a:srgbClr val="000066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8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12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7545" y="548680"/>
            <a:ext cx="8153400" cy="1143000"/>
          </a:xfrm>
        </p:spPr>
        <p:txBody>
          <a:bodyPr>
            <a:noAutofit/>
          </a:bodyPr>
          <a:lstStyle/>
          <a:p>
            <a:pPr lvl="0" algn="ctr" rtl="1"/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מרכיבי האקו-סיסטם</a:t>
            </a:r>
          </a:p>
        </p:txBody>
      </p:sp>
      <p:grpSp>
        <p:nvGrpSpPr>
          <p:cNvPr id="2" name="קבוצה 5"/>
          <p:cNvGrpSpPr/>
          <p:nvPr/>
        </p:nvGrpSpPr>
        <p:grpSpPr>
          <a:xfrm>
            <a:off x="1322363" y="1941342"/>
            <a:ext cx="6583680" cy="4600135"/>
            <a:chOff x="0" y="2514600"/>
            <a:chExt cx="5562600" cy="3886200"/>
          </a:xfrm>
        </p:grpSpPr>
        <p:graphicFrame>
          <p:nvGraphicFramePr>
            <p:cNvPr id="3" name="דיאגרמה 2"/>
            <p:cNvGraphicFramePr/>
            <p:nvPr/>
          </p:nvGraphicFramePr>
          <p:xfrm>
            <a:off x="0" y="2514600"/>
            <a:ext cx="5562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אליפסה 4"/>
            <p:cNvSpPr/>
            <p:nvPr/>
          </p:nvSpPr>
          <p:spPr>
            <a:xfrm>
              <a:off x="2051720" y="3933056"/>
              <a:ext cx="1440160" cy="12241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/>
                <a:t>מוסדות חינוך</a:t>
              </a:r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8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13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מרכיב אקו-סיסטם - מדיניות</a:t>
            </a:r>
            <a:endParaRPr lang="en-US" sz="5400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3" y="1988840"/>
            <a:ext cx="889248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הגדרה  של המצפן המערכתי באחריות המטה ובגיבוי של ההנהלה 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הפחתת רגולציה והסרת חסמים 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000" dirty="0">
              <a:solidFill>
                <a:schemeClr val="accent5">
                  <a:lumMod val="50000"/>
                </a:schemeClr>
              </a:solidFill>
              <a:latin typeface="David" panose="020E0502060401010101" pitchFamily="34" charset="-79"/>
            </a:endParaRPr>
          </a:p>
        </p:txBody>
      </p:sp>
      <p:graphicFrame>
        <p:nvGraphicFramePr>
          <p:cNvPr id="6" name="דיאגרמה 5"/>
          <p:cNvGraphicFramePr/>
          <p:nvPr/>
        </p:nvGraphicFramePr>
        <p:xfrm>
          <a:off x="0" y="3409165"/>
          <a:ext cx="5570806" cy="344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50745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201606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14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6098" y="365126"/>
            <a:ext cx="80792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מרכיב אקו-סיסטם – תוכניות לימודים</a:t>
            </a:r>
            <a:endParaRPr lang="en-US" sz="4000" dirty="0">
              <a:solidFill>
                <a:srgbClr val="52525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" y="1690689"/>
            <a:ext cx="9144000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תוכניות לימודים ארציות תואמות פמ"ע 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תוכניות לימודים מוסדיות תואמות פמ"ע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תוכניות לימודים אישיות תואמות פמ"ע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</a:pPr>
            <a:endParaRPr lang="he-IL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דיאגרמה 4"/>
          <p:cNvGraphicFramePr/>
          <p:nvPr/>
        </p:nvGraphicFramePr>
        <p:xfrm>
          <a:off x="2" y="3376246"/>
          <a:ext cx="5317586" cy="348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15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מרכיב אקו-סיסטם – הון אנושי</a:t>
            </a:r>
            <a:r>
              <a:rPr lang="he-IL" sz="4000" dirty="0">
                <a:solidFill>
                  <a:srgbClr val="525252"/>
                </a:solidFill>
              </a:rPr>
              <a:t>  </a:t>
            </a:r>
            <a:endParaRPr lang="en-US" sz="4000" dirty="0">
              <a:solidFill>
                <a:srgbClr val="52525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" y="1690689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שילוב פמ"ע בהכשרה והפיתוח המקצועי של סגל ההוראה, הניהול, הפיקוח והמטה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יצירת מאגר מעצבי פמ"ע ומדריכי פמ"ע של המחוז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שינוי תפקיד המפקח למטפח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דיאגרמה 4"/>
          <p:cNvGraphicFramePr/>
          <p:nvPr/>
        </p:nvGraphicFramePr>
        <p:xfrm>
          <a:off x="1" y="3376246"/>
          <a:ext cx="5627075" cy="348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16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מרכיב אקו-סיסטם – תשתיות </a:t>
            </a:r>
            <a:endParaRPr lang="en-US" sz="5400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" y="1690689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יישום מרחבי למידה תומכי פמ"ע במסגרת פרויקטי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M21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ובתי ספר חדשניים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הנגשת מאגר כלים טכנולוגיים תומכי פמ"ע למוסדות החינוך (בשיתוף עם אגפי מו"פ וטכנולוגיה) 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דיאגרמה 5"/>
          <p:cNvGraphicFramePr/>
          <p:nvPr/>
        </p:nvGraphicFramePr>
        <p:xfrm>
          <a:off x="-1" y="3432518"/>
          <a:ext cx="5894364" cy="342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50745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201606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17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3697" y="663277"/>
            <a:ext cx="7886700" cy="1325563"/>
          </a:xfrm>
        </p:spPr>
        <p:txBody>
          <a:bodyPr>
            <a:normAutofit/>
          </a:bodyPr>
          <a:lstStyle/>
          <a:p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מרכיב אקו-סיסטם – תרבות  </a:t>
            </a:r>
            <a:endParaRPr lang="en-US" sz="5400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" y="1988840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000" dirty="0">
                <a:solidFill>
                  <a:srgbClr val="FF0000"/>
                </a:solidFill>
              </a:rPr>
              <a:t>קחו ועשו זאת לשלכם 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לגיטימציה ועידוד למגוון והתאמה אישית 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עידוד ולגיטימציה לחיבורים ושיתופי פעולה של מוסדות חינוך 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עידוד חשיבת עתיד וזמישות ארגונית כדרכים להסתגלות מתמדת לשינויים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מעבר מתרבות של פיקוח לתרבות של טיפוח ויצירת מאפשרים</a:t>
            </a:r>
          </a:p>
          <a:p>
            <a:pPr marL="342900" indent="-342900" algn="r" rtl="1">
              <a:lnSpc>
                <a:spcPct val="150000"/>
              </a:lnSpc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דיאגרמה 4"/>
          <p:cNvGraphicFramePr/>
          <p:nvPr/>
        </p:nvGraphicFramePr>
        <p:xfrm>
          <a:off x="-844063" y="4224460"/>
          <a:ext cx="4529797" cy="232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18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663278"/>
            <a:ext cx="7886700" cy="1325563"/>
          </a:xfrm>
        </p:spPr>
        <p:txBody>
          <a:bodyPr>
            <a:normAutofit/>
          </a:bodyPr>
          <a:lstStyle/>
          <a:p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מרכיב אקו-סיסטם – שירותים  </a:t>
            </a:r>
            <a:endParaRPr lang="en-US" sz="5400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" y="1988841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שירותי מידע  וידע (בהתבסס על שירותי אגף מו"פ)</a:t>
            </a:r>
          </a:p>
          <a:p>
            <a:pPr marL="800100" lvl="1" indent="-34290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תמונת מצב עדכנית של מגמות</a:t>
            </a:r>
          </a:p>
          <a:p>
            <a:pPr marL="800100" lvl="1" indent="-34290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הנגשת חומר ידע והדרכה פמ"ע</a:t>
            </a:r>
          </a:p>
          <a:p>
            <a:pPr marL="800100" lvl="1" indent="-34290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מאגרי יוזמות חינוכיות ופרקטיקות פדגוגיות תומכות פמ"ע</a:t>
            </a:r>
          </a:p>
          <a:p>
            <a:pPr marL="800100" lvl="1" indent="-34290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מאגר כלי מחשוב תומכי פמ"ע</a:t>
            </a:r>
          </a:p>
          <a:p>
            <a:pPr marL="800100" lvl="1" indent="-342900" algn="r" rtl="1">
              <a:lnSpc>
                <a:spcPct val="150000"/>
              </a:lnSpc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שירותי הכשרה, ליווי והטמעה להטמעת פמ"ע </a:t>
            </a:r>
          </a:p>
          <a:p>
            <a:pPr marL="342900" indent="-342900" algn="r" rtl="1">
              <a:lnSpc>
                <a:spcPct val="150000"/>
              </a:lnSpc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</a:pP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דיאגרמה 5"/>
          <p:cNvGraphicFramePr/>
          <p:nvPr/>
        </p:nvGraphicFramePr>
        <p:xfrm>
          <a:off x="-984739" y="3854548"/>
          <a:ext cx="4853353" cy="2698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19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468978" y="79460"/>
            <a:ext cx="6324600" cy="2286000"/>
          </a:xfrm>
        </p:spPr>
        <p:txBody>
          <a:bodyPr>
            <a:normAutofit/>
          </a:bodyPr>
          <a:lstStyle/>
          <a:p>
            <a:pPr algn="ctr" rtl="1"/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ארגון חינוך מסתגל</a:t>
            </a:r>
            <a:endParaRPr lang="en-US" sz="5400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pic>
        <p:nvPicPr>
          <p:cNvPr id="22530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50" y="2515417"/>
            <a:ext cx="3793225" cy="2774035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>
            <a:off x="4234375" y="2365460"/>
            <a:ext cx="42765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800" b="0" dirty="0">
                <a:solidFill>
                  <a:schemeClr val="accent5">
                    <a:lumMod val="50000"/>
                  </a:schemeClr>
                </a:solidFill>
              </a:rPr>
              <a:t>ארגון חינוך המעצב בהתמדה את העתיד הרצוי לו בהתאם למציאות המשתנה כדי לשמר את הרלוונטיות שלו.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6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2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he-IL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מרכיב אקו-סיסטם – תקציב ומשאבים  </a:t>
            </a:r>
            <a:endParaRPr lang="en-US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" y="1988840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800" dirty="0">
                <a:solidFill>
                  <a:schemeClr val="accent5">
                    <a:lumMod val="50000"/>
                  </a:schemeClr>
                </a:solidFill>
              </a:rPr>
              <a:t>תקציב ומשאבים עבור הקמת</a:t>
            </a:r>
          </a:p>
          <a:p>
            <a:pPr marL="800100" lvl="1" indent="-34290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הקמת ותחזוקת האקו-סיסטם</a:t>
            </a:r>
          </a:p>
          <a:p>
            <a:pPr marL="800100" lvl="1" indent="-342900" algn="r" rt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פעילות מוסדות החינוך</a:t>
            </a:r>
          </a:p>
          <a:p>
            <a:pPr marL="342900" indent="-342900" algn="r" rtl="1">
              <a:lnSpc>
                <a:spcPct val="150000"/>
              </a:lnSpc>
            </a:pPr>
            <a:endParaRPr lang="he-I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</a:pPr>
            <a:endParaRPr lang="he-IL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דיאגרמה 4"/>
          <p:cNvGraphicFramePr/>
          <p:nvPr/>
        </p:nvGraphicFramePr>
        <p:xfrm>
          <a:off x="3" y="3734972"/>
          <a:ext cx="4783015" cy="280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20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he-IL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המפקח כמטפח בארגון חינוך מוטה עתיד</a:t>
            </a:r>
            <a:endParaRPr lang="en-US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90689"/>
            <a:ext cx="88157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בארגון חינוך מוטה עתיד תפקיד מרכזי של המפקח הוא לטפח את היכולת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של מוסדות החינוך שבאחריותו להפוך למוסדות חינוך מוטי עתיד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המפתחים ומיישמים יוזמות חינוכיות תואמות פמ"ע 2030 בהתאם 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לרצונותיהם ומאפייניהם הייחודים. </a:t>
            </a:r>
            <a:endParaRPr lang="he-IL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5" y="6187538"/>
            <a:ext cx="684334" cy="365126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21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274" y="4118470"/>
            <a:ext cx="4327456" cy="2434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1" y="123409"/>
            <a:ext cx="7886700" cy="1325563"/>
          </a:xfrm>
        </p:spPr>
        <p:txBody>
          <a:bodyPr>
            <a:noAutofit/>
          </a:bodyPr>
          <a:lstStyle/>
          <a:p>
            <a:pPr algn="ctr" rtl="1"/>
            <a:r>
              <a:rPr lang="he-IL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המפקח כמטפח בארגון חינוך מוטה עתיד</a:t>
            </a:r>
            <a:endParaRPr lang="en-US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5" y="6187538"/>
            <a:ext cx="684334" cy="365126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22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graphicFrame>
        <p:nvGraphicFramePr>
          <p:cNvPr id="9" name="דיאגרמה 8"/>
          <p:cNvGraphicFramePr/>
          <p:nvPr/>
        </p:nvGraphicFramePr>
        <p:xfrm>
          <a:off x="849631" y="1237958"/>
          <a:ext cx="7485624" cy="5597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871" y="365126"/>
            <a:ext cx="8764775" cy="1325563"/>
          </a:xfrm>
        </p:spPr>
        <p:txBody>
          <a:bodyPr>
            <a:noAutofit/>
          </a:bodyPr>
          <a:lstStyle/>
          <a:p>
            <a:pPr algn="ctr" rtl="1"/>
            <a:r>
              <a:rPr lang="he-IL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שאלות למפקח</a:t>
            </a:r>
            <a:endParaRPr lang="en-US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1692" y="1690689"/>
            <a:ext cx="9495695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כיצד מגבירים את המודעות ומייצרים עמדה חיובית לפמ"ע במוסדות החינוך?</a:t>
            </a: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כיצד מפחיתים רגולציה, מסירים חסמים ומגבירים את האוטונומיה של מוסדות החינוך?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באילו דרכים ניתן לשלב את הפמ"ע בפיתוח המקצועי של אנשי החינוך?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כיצד מקדמים תשתיות פיזיות וטכנולוגיות תומכות פמ"ע במוסדות החינוך?</a:t>
            </a: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כיצד מקדמים את הפמ"ע בפורום מפקח ומנהליו?</a:t>
            </a: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אילו שירותים יכול מפקח לספק למוסדות החינוך כדי לקדם את יישום הפמ"ע?</a:t>
            </a: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אילו שיתופי פעולה יכול מפקח לייצר עבור מוסדות החינוך וכיצד?</a:t>
            </a: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כיצד יכול המפקח לאתר ולהנגיש הזדמנויות בסביבה ובמערכת החינוך למוסדות החינוך?</a:t>
            </a: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באילו אופנים יכולים המפקחים לשתף פעולה כדי לקדם ארגון חינוך מוטה עתיד?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he-IL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הכשרה ופיתוח מקצועי של המפקח בסביבת ארגון חינוך מוטה עתיד</a:t>
            </a:r>
            <a:endParaRPr lang="en-US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1692" y="1988840"/>
            <a:ext cx="9495695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dirty="0"/>
              <a:t> </a:t>
            </a: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חשיבת עתיד ארגונית 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(רציונל, גישות, ופרקטיקות של סריקה, חיזוי, עיצוב עתיד רצוי ותכנון)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מגמות העתיד והשלכותיהן על החינוך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תפישת פדגוגיה מוטת עתיד  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2030 (מודל, עקרונות, שדה הפעולה החינוכי, מסגרת למידה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2030, סביבות למידה תואמות פמ"ע)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תפישת ארגון חינוך מוטה עתיד 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(ארגון חינוך מסתגל, מודל בשלות לארגון חינוך מוטה עתיד)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תפישת מוסד חינוך מוטה עתיד 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(מודל בשלות פמ"ע, יוזמה חינוכית ומערך שיעור </a:t>
            </a:r>
            <a:r>
              <a:rPr lang="he-IL" sz="2000" dirty="0" err="1">
                <a:solidFill>
                  <a:schemeClr val="accent5">
                    <a:lumMod val="50000"/>
                  </a:schemeClr>
                </a:solidFill>
              </a:rPr>
              <a:t>פמ"עים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פרקטיקות של חדשנות  ויצירתיות 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(לדוגמא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(SIT,PRESENTENSE, Design Thinking</a:t>
            </a:r>
            <a:endParaRPr lang="he-IL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יזמות (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התהליך היזמי, אקו- סיסטם תומך יזמות, ניהול חממות ליזמות)</a:t>
            </a: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קהילות עשייה 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- ניהול ופעולה בקהילות עשייה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 algn="r" rtl="1">
              <a:lnSpc>
                <a:spcPct val="150000"/>
              </a:lnSpc>
            </a:pP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365126"/>
            <a:ext cx="8862646" cy="1325563"/>
          </a:xfrm>
        </p:spPr>
        <p:txBody>
          <a:bodyPr>
            <a:noAutofit/>
          </a:bodyPr>
          <a:lstStyle/>
          <a:p>
            <a:pPr algn="r" rtl="1"/>
            <a:r>
              <a:rPr lang="he-IL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נושאי חקר לקהילות העשייה של המפקחים</a:t>
            </a:r>
            <a:endParaRPr lang="en-US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1692" y="1988840"/>
            <a:ext cx="949569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מהי חשיבת עתיד ארגונית וכיצד ניתן לקדם באמצעותה את החינוך במציאות משתנה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מהן מגמות העתיד ומהן השלכותיהן על החינוך?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מהי תפישת פדגוגיה מוטת עתיד 2030 וכיצד היא מתמודדת עם אתגר הרלוונטיות של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 החינוך במציאות משתנה? 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מהי תפישת מוסד חינוך מוטה עתיד ומה השינוי שהיא מחוללת בהתנהלות מוסדות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 החינוך? </a:t>
            </a:r>
          </a:p>
          <a:p>
            <a:pPr lvl="0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מהו תהליך יזמי ואלו פרקטיקות של חדשנות  ויצירתיות ניתן לשלב בו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 algn="r" rtl="1">
              <a:lnSpc>
                <a:spcPct val="150000"/>
              </a:lnSpc>
            </a:pP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endParaRPr lang="he-I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מאפייני תפקיד המפקח כמטפח</a:t>
            </a:r>
            <a:endParaRPr lang="en-US" sz="5400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50745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201606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26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97872" y="1690689"/>
          <a:ext cx="8921718" cy="503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8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מרכיב אקו-סיסטם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תפקיד המפקח כמטפח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מדיניות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he-IL" dirty="0"/>
                        <a:t> הגדרת הפמ"ע</a:t>
                      </a:r>
                      <a:r>
                        <a:rPr lang="he-IL" baseline="0" dirty="0"/>
                        <a:t> כמצפן מערכתי ויצירת מודעות ועמדה חיובית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he-IL" baseline="0" dirty="0"/>
                        <a:t> הפחתת רגולציה, הסרת חסמים והגברת אוטונומיה של מוסדות החינוך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he-IL" baseline="0" dirty="0"/>
                        <a:t> קידום פמ"ע כמצפן וכאקו-סיסטם רשותי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הון אנושי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he-IL" dirty="0"/>
                        <a:t> מיקוד הפיתוח המקצועי  של עובדי ההוראה בפדגוגיה מוטת עתיד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he-IL" dirty="0"/>
                        <a:t> </a:t>
                      </a:r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מיקוד הפסגות בהדרכת</a:t>
                      </a:r>
                      <a:r>
                        <a:rPr lang="he-I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פדגוגיה מוטת עתיד</a:t>
                      </a:r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תשתיות פיזיות וטכנולוגיות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he-IL" dirty="0"/>
                        <a:t> קידום והנגשת תשתיות פיזיות וטכנולוגיות</a:t>
                      </a:r>
                      <a:r>
                        <a:rPr lang="he-IL" baseline="0" dirty="0"/>
                        <a:t> תומכות פמ"ע במוסדות החינוך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תרבות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he-IL" dirty="0"/>
                        <a:t> פיתוח קהילות ידע</a:t>
                      </a:r>
                      <a:r>
                        <a:rPr lang="he-IL" baseline="0" dirty="0"/>
                        <a:t> ועשייה של מורים, מנהלים ומפקחים בתחום הפמ"ע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he-IL" baseline="0" dirty="0"/>
                        <a:t> עיצוב תרבות של הסתגלות מתמדת לשינויים, פתיחות לייחודיות ולמגוון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he-IL" baseline="0" dirty="0"/>
                        <a:t> קידום הפמ"ע דרך פורום מפקח ומנהליו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שירותים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he-IL" dirty="0"/>
                        <a:t> איתור</a:t>
                      </a:r>
                      <a:r>
                        <a:rPr lang="he-IL" baseline="0" dirty="0"/>
                        <a:t> והנגשת הזדמנויות בסביבה ובמערכת החינוך למוסדות החינוך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he-IL" baseline="0" dirty="0"/>
                        <a:t> סיוע ביצירת שיתופי פעולה עם גורמי קהילה/רשות/מגזר עסקי/אקדמי ועוד.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he-IL" baseline="0" dirty="0"/>
                        <a:t> סיוע ביצירת שיתופי פעולה גלובליים ורב תרבותיים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he-IL" baseline="0" dirty="0"/>
                        <a:t> קידום והנגשת מתודולוגיות של חדשנות ויצירתיות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/>
                        <a:t>תקצוב ומשאבים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he-IL" dirty="0"/>
                        <a:t> השגת משאבים ותקציבים נדרשים למימוש הפמ"ע</a:t>
                      </a:r>
                      <a:r>
                        <a:rPr lang="he-IL" baseline="0" dirty="0"/>
                        <a:t> במוסדות החינוך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629816"/>
            <a:ext cx="8964488" cy="1143000"/>
          </a:xfrm>
        </p:spPr>
        <p:txBody>
          <a:bodyPr>
            <a:noAutofit/>
          </a:bodyPr>
          <a:lstStyle/>
          <a:p>
            <a:pPr algn="ctr" rtl="1"/>
            <a:r>
              <a:rPr lang="he-IL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קריטריונים להצלחת מהלך מחוז מוטה עתיד </a:t>
            </a:r>
            <a:endParaRPr lang="en-US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22031" y="1988840"/>
            <a:ext cx="9566034" cy="4336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הקריטריונים להטמעה מוצלחת: </a:t>
            </a:r>
          </a:p>
          <a:p>
            <a:pPr marL="342900" indent="-342900" algn="r">
              <a:lnSpc>
                <a:spcPct val="150000"/>
              </a:lnSpc>
            </a:pP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הטמעה מהותית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– מייצרת שינוי עמוק ושיטתי בהתנהלות של מוסדות החינוך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הטמעה בהיקף נרחב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–הטמעה בנתח משמעותי של מוסדות חינוך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הטמעה בטווח זמן סביר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 –הטמעה שהתחוללה בטווח של עד חמש שנים.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r" rt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000" b="1" dirty="0">
                <a:solidFill>
                  <a:schemeClr val="accent5">
                    <a:lumMod val="50000"/>
                  </a:schemeClr>
                </a:solidFill>
              </a:rPr>
              <a:t> הטמעה בת קיימא 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000" dirty="0">
                <a:solidFill>
                  <a:schemeClr val="accent5">
                    <a:lumMod val="50000"/>
                  </a:schemeClr>
                </a:solidFill>
              </a:rPr>
              <a:t>הטמעה המייצרת מציאות שניתן לקיימה לאורך זמן.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r">
              <a:lnSpc>
                <a:spcPct val="150000"/>
              </a:lnSpc>
              <a:buFont typeface="Symbol" panose="05050102010706020507" pitchFamily="18" charset="2"/>
              <a:buChar char="·"/>
            </a:pPr>
            <a:endParaRPr lang="he-IL" sz="2800" dirty="0">
              <a:solidFill>
                <a:schemeClr val="accent5">
                  <a:lumMod val="50000"/>
                </a:schemeClr>
              </a:solidFill>
              <a:latin typeface="David" panose="020E0502060401010101" pitchFamily="34" charset="-79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6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27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629816"/>
            <a:ext cx="8964488" cy="1143000"/>
          </a:xfrm>
        </p:spPr>
        <p:txBody>
          <a:bodyPr>
            <a:normAutofit/>
          </a:bodyPr>
          <a:lstStyle/>
          <a:p>
            <a:pPr algn="ctr" rtl="1"/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סבבי הטמעה ספירליים של פמ"ע</a:t>
            </a:r>
            <a:endParaRPr lang="en-US" sz="5400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8635" y="1988840"/>
            <a:ext cx="7584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סבבי  הטמעה ספירליים של פמ"ע בארגון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בכל סבב הרחבת היקף ההטמעה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400" dirty="0">
                <a:solidFill>
                  <a:schemeClr val="accent5">
                    <a:lumMod val="50000"/>
                  </a:schemeClr>
                </a:solidFill>
              </a:rPr>
              <a:t>בכל סבב  הטמעת תכני פמ"ע עדכניים</a:t>
            </a:r>
          </a:p>
          <a:p>
            <a:pPr marL="342900" indent="-342900" algn="r" rtl="1">
              <a:lnSpc>
                <a:spcPct val="150000"/>
              </a:lnSpc>
            </a:pPr>
            <a:endParaRPr lang="he-IL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×ª××× × ×§×©××¨×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71" y="3727938"/>
            <a:ext cx="4651094" cy="3130062"/>
          </a:xfrm>
          <a:prstGeom prst="rect">
            <a:avLst/>
          </a:prstGeom>
          <a:noFill/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6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28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629816"/>
            <a:ext cx="8964488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מסלולי הנגשה למוסדות חינוך מוטי עתיד</a:t>
            </a:r>
            <a:endParaRPr lang="en-US" sz="5400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988840"/>
            <a:ext cx="878396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·"/>
            </a:pPr>
            <a:r>
              <a:rPr lang="he-IL" sz="2800" b="1" dirty="0">
                <a:solidFill>
                  <a:schemeClr val="accent5">
                    <a:lumMod val="50000"/>
                  </a:schemeClr>
                </a:solidFill>
              </a:rPr>
              <a:t>מסלול הנגשה כבדה </a:t>
            </a:r>
            <a:r>
              <a:rPr lang="he-IL" sz="2800" dirty="0">
                <a:solidFill>
                  <a:schemeClr val="accent5">
                    <a:lumMod val="50000"/>
                  </a:schemeClr>
                </a:solidFill>
              </a:rPr>
              <a:t>– פיילוט מוסדות חינוך מוטי עתיד ב 20 מוסדות חינוך בליווי צמוד של מדריכים בשנת תש"פ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800" b="1" dirty="0">
                <a:solidFill>
                  <a:schemeClr val="accent5">
                    <a:lumMod val="50000"/>
                  </a:schemeClr>
                </a:solidFill>
              </a:rPr>
              <a:t>מסלול הנגשה קלה </a:t>
            </a:r>
            <a:r>
              <a:rPr lang="he-IL" sz="2800" dirty="0">
                <a:solidFill>
                  <a:schemeClr val="accent5">
                    <a:lumMod val="50000"/>
                  </a:schemeClr>
                </a:solidFill>
              </a:rPr>
              <a:t>– יישום פמ"ע ברמה מסוימת בהיקף נרחב של מוסדות חינוך במחוז בשנת תש"פ. דורש עיצוב על ידי צוות מוביל.</a:t>
            </a:r>
          </a:p>
          <a:p>
            <a:pPr marL="342900" indent="-342900" algn="r" rtl="1">
              <a:lnSpc>
                <a:spcPct val="150000"/>
              </a:lnSpc>
            </a:pPr>
            <a:endParaRPr lang="he-I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6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29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" y="692696"/>
            <a:ext cx="9144000" cy="1143000"/>
          </a:xfrm>
        </p:spPr>
        <p:txBody>
          <a:bodyPr>
            <a:noAutofit/>
          </a:bodyPr>
          <a:lstStyle/>
          <a:p>
            <a:pPr lvl="0" algn="ctr" rtl="1"/>
            <a:r>
              <a:rPr lang="he-IL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אתגר ההסתגלות הארגונית למציאות המשתנה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2276872"/>
            <a:ext cx="80010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>
              <a:lnSpc>
                <a:spcPct val="150000"/>
              </a:lnSpc>
              <a:spcBef>
                <a:spcPct val="0"/>
              </a:spcBef>
            </a:pPr>
            <a:r>
              <a:rPr lang="he-IL" sz="2800" b="0" dirty="0">
                <a:solidFill>
                  <a:schemeClr val="accent5">
                    <a:lumMod val="50000"/>
                  </a:schemeClr>
                </a:solidFill>
              </a:rPr>
              <a:t> ארגונים ( בדגש על ציבוריים) מתקשים להסתגל</a:t>
            </a:r>
            <a:r>
              <a:rPr lang="en-US" sz="2800" b="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800" b="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he-IL" sz="2800" b="0" dirty="0">
                <a:solidFill>
                  <a:schemeClr val="accent5">
                    <a:lumMod val="50000"/>
                  </a:schemeClr>
                </a:solidFill>
              </a:rPr>
              <a:t> למציאות המשתנה:  </a:t>
            </a:r>
          </a:p>
          <a:p>
            <a:pPr algn="r">
              <a:lnSpc>
                <a:spcPct val="150000"/>
              </a:lnSpc>
              <a:spcBef>
                <a:spcPct val="0"/>
              </a:spcBef>
            </a:pPr>
            <a:endParaRPr lang="he-IL" sz="2800" b="0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r" rtl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he-IL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400" b="1" dirty="0">
                <a:solidFill>
                  <a:schemeClr val="accent5">
                    <a:lumMod val="50000"/>
                  </a:schemeClr>
                </a:solidFill>
              </a:rPr>
              <a:t>מערכת הבריאות </a:t>
            </a:r>
            <a:r>
              <a:rPr lang="he-IL" sz="2400" b="0" dirty="0">
                <a:solidFill>
                  <a:schemeClr val="accent5">
                    <a:lumMod val="50000"/>
                  </a:schemeClr>
                </a:solidFill>
              </a:rPr>
              <a:t>– הזקנה במסדרון</a:t>
            </a:r>
          </a:p>
          <a:p>
            <a:pPr lvl="1" algn="r" rtl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he-IL" sz="24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400" b="1" dirty="0">
                <a:solidFill>
                  <a:schemeClr val="accent5">
                    <a:lumMod val="50000"/>
                  </a:schemeClr>
                </a:solidFill>
              </a:rPr>
              <a:t>מערכת המשפט </a:t>
            </a:r>
            <a:r>
              <a:rPr lang="he-IL" sz="2400" b="0" dirty="0">
                <a:solidFill>
                  <a:schemeClr val="accent5">
                    <a:lumMod val="50000"/>
                  </a:schemeClr>
                </a:solidFill>
              </a:rPr>
              <a:t>–  ערמות התיקים</a:t>
            </a:r>
          </a:p>
          <a:p>
            <a:pPr lvl="1" algn="r" rtl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he-IL" sz="24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400" b="1" dirty="0">
                <a:solidFill>
                  <a:schemeClr val="accent5">
                    <a:lumMod val="50000"/>
                  </a:schemeClr>
                </a:solidFill>
              </a:rPr>
              <a:t>מערכת התחבורה </a:t>
            </a:r>
            <a:r>
              <a:rPr lang="he-IL" sz="2400" b="0" dirty="0">
                <a:solidFill>
                  <a:schemeClr val="accent5">
                    <a:lumMod val="50000"/>
                  </a:schemeClr>
                </a:solidFill>
              </a:rPr>
              <a:t>– כבישים פקוקים </a:t>
            </a:r>
          </a:p>
          <a:p>
            <a:pPr lvl="1" algn="r" rtl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he-IL" sz="24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e-IL" sz="2400" b="1" dirty="0">
                <a:solidFill>
                  <a:schemeClr val="accent5">
                    <a:lumMod val="50000"/>
                  </a:schemeClr>
                </a:solidFill>
              </a:rPr>
              <a:t>מערכת החינוך </a:t>
            </a:r>
            <a:r>
              <a:rPr lang="he-IL" sz="2400" b="0" dirty="0">
                <a:solidFill>
                  <a:schemeClr val="accent5">
                    <a:lumMod val="50000"/>
                  </a:schemeClr>
                </a:solidFill>
              </a:rPr>
              <a:t>–  עדין במהפכה התעשייתית  </a:t>
            </a:r>
            <a:endParaRPr lang="he-IL" sz="28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spcBef>
                <a:spcPct val="0"/>
              </a:spcBef>
              <a:buFont typeface="Arial" pitchFamily="34" charset="0"/>
              <a:buChar char="•"/>
            </a:pPr>
            <a:endParaRPr lang="he-IL" sz="2800" b="0" dirty="0">
              <a:solidFill>
                <a:schemeClr val="accent5">
                  <a:lumMod val="50000"/>
                </a:schemeClr>
              </a:solidFill>
            </a:endParaRPr>
          </a:p>
          <a:p>
            <a:pPr lvl="1" algn="r">
              <a:spcBef>
                <a:spcPct val="0"/>
              </a:spcBef>
              <a:buFont typeface="Arial" pitchFamily="34" charset="0"/>
              <a:buChar char="•"/>
            </a:pPr>
            <a:endParaRPr lang="he-IL" sz="28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spcBef>
                <a:spcPct val="0"/>
              </a:spcBef>
              <a:buFontTx/>
              <a:buChar char="•"/>
            </a:pPr>
            <a:endParaRPr lang="he-IL" sz="28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spcBef>
                <a:spcPct val="0"/>
              </a:spcBef>
            </a:pPr>
            <a:endParaRPr lang="he-IL" sz="28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spcBef>
                <a:spcPct val="0"/>
              </a:spcBef>
            </a:pPr>
            <a:endParaRPr lang="he-IL" sz="28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spcBef>
                <a:spcPct val="0"/>
              </a:spcBef>
            </a:pPr>
            <a:endParaRPr lang="he-IL" sz="2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5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3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101" y="2880360"/>
            <a:ext cx="8964488" cy="1143000"/>
          </a:xfrm>
        </p:spPr>
        <p:txBody>
          <a:bodyPr>
            <a:noAutofit/>
          </a:bodyPr>
          <a:lstStyle/>
          <a:p>
            <a:pPr algn="ctr" rtl="1"/>
            <a:r>
              <a:rPr lang="he-IL" sz="115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תודה !!</a:t>
            </a:r>
            <a:endParaRPr lang="en-US" sz="11500" b="1" dirty="0">
              <a:solidFill>
                <a:srgbClr val="3BB9A9"/>
              </a:solidFill>
              <a:latin typeface="Rubik Black" pitchFamily="2" charset="-79"/>
              <a:cs typeface="Rubik Black" pitchFamily="2" charset="-79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6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30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237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848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he-IL" sz="49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הארגון ההיררכי האיטי - "ארגון האיך</a:t>
            </a:r>
            <a:r>
              <a:rPr lang="he-IL" sz="60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797304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5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4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92226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הארגון המסתגל הזמיש – "ארגון המה"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6553200" cy="479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6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5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1559" y="620688"/>
            <a:ext cx="7848600" cy="1143000"/>
          </a:xfrm>
        </p:spPr>
        <p:txBody>
          <a:bodyPr>
            <a:normAutofit/>
          </a:bodyPr>
          <a:lstStyle/>
          <a:p>
            <a:pPr lvl="0" algn="ctr"/>
            <a:r>
              <a:rPr lang="he-IL" sz="3600" dirty="0">
                <a:solidFill>
                  <a:srgbClr val="525252"/>
                </a:solidFill>
              </a:rPr>
              <a:t>  </a:t>
            </a:r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מרכיבי ארגון חינוך מסתגל</a:t>
            </a:r>
          </a:p>
        </p:txBody>
      </p:sp>
      <p:graphicFrame>
        <p:nvGraphicFramePr>
          <p:cNvPr id="4" name="דיאגרמה 3"/>
          <p:cNvGraphicFramePr/>
          <p:nvPr/>
        </p:nvGraphicFramePr>
        <p:xfrm>
          <a:off x="928468" y="1997612"/>
          <a:ext cx="6850966" cy="458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6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6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1559" y="634756"/>
            <a:ext cx="7848600" cy="1143000"/>
          </a:xfrm>
        </p:spPr>
        <p:txBody>
          <a:bodyPr/>
          <a:lstStyle/>
          <a:p>
            <a:pPr lvl="0" algn="ctr"/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המצפן המערכתי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872020"/>
            <a:ext cx="889248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e-IL" sz="2800" b="0" dirty="0">
                <a:solidFill>
                  <a:srgbClr val="000066"/>
                </a:solidFill>
              </a:rPr>
              <a:t> </a:t>
            </a:r>
            <a:r>
              <a:rPr lang="he-IL" sz="2800" dirty="0">
                <a:solidFill>
                  <a:srgbClr val="000066"/>
                </a:solidFill>
              </a:rPr>
              <a:t>מצפן מדיניות מערכתי ברור ושקוף 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e-IL" sz="2800" dirty="0">
                <a:solidFill>
                  <a:srgbClr val="000066"/>
                </a:solidFill>
              </a:rPr>
              <a:t> מיקוד מאמצים של המחוז בהשגת יעדי המצפן המערכתי</a:t>
            </a:r>
          </a:p>
          <a:p>
            <a:pPr algn="r" rtl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he-IL" sz="2800" dirty="0">
                <a:solidFill>
                  <a:srgbClr val="000066"/>
                </a:solidFill>
              </a:rPr>
              <a:t> ניהול ועדכון מתמידים ומרכזיים של המצפן המערכתי </a:t>
            </a:r>
          </a:p>
          <a:p>
            <a:pPr algn="r" rtl="1">
              <a:spcBef>
                <a:spcPct val="0"/>
              </a:spcBef>
            </a:pPr>
            <a:endParaRPr lang="he-IL" sz="3200" b="0" dirty="0">
              <a:solidFill>
                <a:srgbClr val="000066"/>
              </a:solidFill>
            </a:endParaRPr>
          </a:p>
          <a:p>
            <a:pPr lvl="1" algn="r" rtl="1">
              <a:spcBef>
                <a:spcPct val="0"/>
              </a:spcBef>
              <a:buFont typeface="Arial" pitchFamily="34" charset="0"/>
              <a:buChar char="•"/>
            </a:pPr>
            <a:endParaRPr lang="he-IL" sz="3200" b="0" dirty="0">
              <a:solidFill>
                <a:srgbClr val="000066"/>
              </a:solidFill>
            </a:endParaRPr>
          </a:p>
          <a:p>
            <a:pPr algn="r" rtl="1">
              <a:spcBef>
                <a:spcPct val="0"/>
              </a:spcBef>
              <a:buFontTx/>
              <a:buChar char="•"/>
            </a:pPr>
            <a:endParaRPr lang="he-IL" sz="3200" b="0" dirty="0">
              <a:solidFill>
                <a:srgbClr val="000066"/>
              </a:solidFill>
            </a:endParaRPr>
          </a:p>
          <a:p>
            <a:pPr algn="r" rtl="1">
              <a:spcBef>
                <a:spcPct val="0"/>
              </a:spcBef>
            </a:pPr>
            <a:endParaRPr lang="he-IL" sz="3200" b="0" dirty="0">
              <a:solidFill>
                <a:srgbClr val="000066"/>
              </a:solidFill>
            </a:endParaRPr>
          </a:p>
          <a:p>
            <a:pPr algn="r" rtl="1">
              <a:spcBef>
                <a:spcPct val="0"/>
              </a:spcBef>
            </a:pPr>
            <a:endParaRPr lang="he-IL" sz="3200" b="0" dirty="0">
              <a:solidFill>
                <a:srgbClr val="000066"/>
              </a:solidFill>
            </a:endParaRPr>
          </a:p>
          <a:p>
            <a:pPr algn="r" rtl="1">
              <a:spcBef>
                <a:spcPct val="0"/>
              </a:spcBef>
            </a:pPr>
            <a:endParaRPr lang="he-IL" sz="3200" b="0" dirty="0">
              <a:solidFill>
                <a:srgbClr val="000066"/>
              </a:solidFill>
            </a:endParaRPr>
          </a:p>
        </p:txBody>
      </p:sp>
      <p:pic>
        <p:nvPicPr>
          <p:cNvPr id="6148" name="Picture 4" descr="×ª××¦××ª ×ª××× × ×¢×××¨ âªpolicy compassâ¬â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4" y="4648206"/>
            <a:ext cx="1752599" cy="1847851"/>
          </a:xfrm>
          <a:prstGeom prst="rect">
            <a:avLst/>
          </a:prstGeom>
          <a:noFill/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6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7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6418" r="11252" b="73658"/>
          <a:stretch/>
        </p:blipFill>
        <p:spPr>
          <a:xfrm>
            <a:off x="768382" y="61252"/>
            <a:ext cx="7821441" cy="1188000"/>
          </a:xfrm>
          <a:prstGeom prst="rect">
            <a:avLst/>
          </a:prstGeom>
        </p:spPr>
      </p:pic>
      <p:pic>
        <p:nvPicPr>
          <p:cNvPr id="1027" name="Picture 3" descr="C:\Users\Tomer\Downloads\מודל עדכני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24" y="0"/>
            <a:ext cx="8402556" cy="6858000"/>
          </a:xfrm>
          <a:prstGeom prst="rect">
            <a:avLst/>
          </a:prstGeom>
          <a:noFill/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6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8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010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e-IL" altLang="en-US" sz="4000" dirty="0"/>
              <a:t/>
            </a:r>
            <a:br>
              <a:rPr lang="he-IL" altLang="en-US" sz="4000" dirty="0"/>
            </a:br>
            <a:r>
              <a:rPr lang="he-IL" altLang="en-US" sz="4000" dirty="0">
                <a:solidFill>
                  <a:srgbClr val="525252"/>
                </a:solidFill>
              </a:rPr>
              <a:t> </a:t>
            </a:r>
            <a:r>
              <a:rPr lang="he-IL" sz="5400" b="1" dirty="0">
                <a:solidFill>
                  <a:srgbClr val="3BB9A9"/>
                </a:solidFill>
                <a:latin typeface="Rubik Black" pitchFamily="2" charset="-79"/>
                <a:cs typeface="Rubik Black" pitchFamily="2" charset="-79"/>
              </a:rPr>
              <a:t>חשיבת עתיד לעדכון המצפן המערכתי</a:t>
            </a:r>
            <a:r>
              <a:rPr lang="he-IL" altLang="en-US" sz="4000" dirty="0"/>
              <a:t/>
            </a:r>
            <a:br>
              <a:rPr lang="he-IL" altLang="en-US" sz="4000" dirty="0"/>
            </a:br>
            <a:endParaRPr lang="he-IL" altLang="en-US" sz="2800" dirty="0"/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1600200" y="61722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graphicFrame>
        <p:nvGraphicFramePr>
          <p:cNvPr id="5" name="דיאגרמה 4"/>
          <p:cNvGraphicFramePr/>
          <p:nvPr/>
        </p:nvGraphicFramePr>
        <p:xfrm>
          <a:off x="1331640" y="2060848"/>
          <a:ext cx="5867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B0491D2F-A18A-5D4C-900F-D1238BB6C0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71" y="79460"/>
            <a:ext cx="655826" cy="655826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xmlns="" id="{C3C2C2E2-EBD0-9849-8B9D-1C17F1432EDE}"/>
              </a:ext>
            </a:extLst>
          </p:cNvPr>
          <p:cNvSpPr/>
          <p:nvPr/>
        </p:nvSpPr>
        <p:spPr>
          <a:xfrm>
            <a:off x="8510954" y="6236677"/>
            <a:ext cx="304800" cy="304800"/>
          </a:xfrm>
          <a:prstGeom prst="ellipse">
            <a:avLst/>
          </a:prstGeom>
          <a:solidFill>
            <a:srgbClr val="3B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xmlns="" id="{1027BB11-077F-3A42-A2E1-C8B20F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254" y="6187538"/>
            <a:ext cx="684335" cy="365125"/>
          </a:xfrm>
        </p:spPr>
        <p:txBody>
          <a:bodyPr/>
          <a:lstStyle/>
          <a:p>
            <a:pPr algn="ctr"/>
            <a:fld id="{3CBA55C0-E4F0-A640-BE10-8648B62C14C1}" type="slidenum">
              <a:rPr lang="en-US" sz="1800" b="1" smtClean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pPr algn="ctr"/>
              <a:t>9</a:t>
            </a:fld>
            <a:endParaRPr lang="en-US" sz="1800" b="1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834</TotalTime>
  <Words>1094</Words>
  <Application>Microsoft Office PowerPoint</Application>
  <PresentationFormat>‫הצגה על המסך (4:3)</PresentationFormat>
  <Paragraphs>292</Paragraphs>
  <Slides>30</Slides>
  <Notes>12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David</vt:lpstr>
      <vt:lpstr>Rubik</vt:lpstr>
      <vt:lpstr>Rubik Black</vt:lpstr>
      <vt:lpstr>Symbol</vt:lpstr>
      <vt:lpstr>Times New Roman</vt:lpstr>
      <vt:lpstr>Office Theme</vt:lpstr>
      <vt:lpstr>      ארגון חינוך מוטה עתיד  </vt:lpstr>
      <vt:lpstr>ארגון חינוך מסתגל</vt:lpstr>
      <vt:lpstr>אתגר ההסתגלות הארגונית למציאות המשתנה</vt:lpstr>
      <vt:lpstr>הארגון ההיררכי האיטי - "ארגון האיך"</vt:lpstr>
      <vt:lpstr>הארגון המסתגל הזמיש – "ארגון המה"</vt:lpstr>
      <vt:lpstr>  מרכיבי ארגון חינוך מסתגל</vt:lpstr>
      <vt:lpstr>המצפן המערכתי</vt:lpstr>
      <vt:lpstr>מצגת של PowerPoint</vt:lpstr>
      <vt:lpstr>  חשיבת עתיד לעדכון המצפן המערכתי </vt:lpstr>
      <vt:lpstr>מוסדות חינוך </vt:lpstr>
      <vt:lpstr>אקו-סיסטם מערכתי תומך ומאפשר</vt:lpstr>
      <vt:lpstr>אקו-סיסטם מערכתי תומך ומאפשר</vt:lpstr>
      <vt:lpstr>מרכיבי האקו-סיסטם</vt:lpstr>
      <vt:lpstr>מרכיב אקו-סיסטם - מדיניות</vt:lpstr>
      <vt:lpstr>מרכיב אקו-סיסטם – תוכניות לימודים</vt:lpstr>
      <vt:lpstr>מרכיב אקו-סיסטם – הון אנושי  </vt:lpstr>
      <vt:lpstr>מרכיב אקו-סיסטם – תשתיות </vt:lpstr>
      <vt:lpstr>מרכיב אקו-סיסטם – תרבות  </vt:lpstr>
      <vt:lpstr>מרכיב אקו-סיסטם – שירותים  </vt:lpstr>
      <vt:lpstr>מרכיב אקו-סיסטם – תקציב ומשאבים  </vt:lpstr>
      <vt:lpstr>המפקח כמטפח בארגון חינוך מוטה עתיד</vt:lpstr>
      <vt:lpstr>המפקח כמטפח בארגון חינוך מוטה עתיד</vt:lpstr>
      <vt:lpstr>שאלות למפקח</vt:lpstr>
      <vt:lpstr>הכשרה ופיתוח מקצועי של המפקח בסביבת ארגון חינוך מוטה עתיד</vt:lpstr>
      <vt:lpstr>נושאי חקר לקהילות העשייה של המפקחים</vt:lpstr>
      <vt:lpstr>מאפייני תפקיד המפקח כמטפח</vt:lpstr>
      <vt:lpstr>קריטריונים להצלחת מהלך מחוז מוטה עתיד </vt:lpstr>
      <vt:lpstr>סבבי הטמעה ספירליים של פמ"ע</vt:lpstr>
      <vt:lpstr>מסלולי הנגשה למוסדות חינוך מוטי עתיד</vt:lpstr>
      <vt:lpstr>תודה 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שם המצגת</dc:title>
  <dc:creator>Microsoft Office User</dc:creator>
  <cp:lastModifiedBy>user</cp:lastModifiedBy>
  <cp:revision>117</cp:revision>
  <dcterms:created xsi:type="dcterms:W3CDTF">2018-10-18T17:36:55Z</dcterms:created>
  <dcterms:modified xsi:type="dcterms:W3CDTF">2020-03-07T15:40:13Z</dcterms:modified>
</cp:coreProperties>
</file>